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ADECF9"/>
    <a:srgbClr val="93E6F7"/>
    <a:srgbClr val="D4F5FC"/>
    <a:srgbClr val="002B82"/>
    <a:srgbClr val="1DCCEF"/>
    <a:srgbClr val="16A1CB"/>
    <a:srgbClr val="0EA1BE"/>
    <a:srgbClr val="7EE2F6"/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Tabelle1!$A$2:$A$13</cx:f>
        <cx:lvl ptCount="12">
          <cx:pt idx="0">Berlin</cx:pt>
          <cx:pt idx="1">Hessen</cx:pt>
        </cx:lvl>
      </cx:strDim>
      <cx:numDim type="colorVal">
        <cx:f>Tabelle1!$B$2:$B$13</cx:f>
        <cx:lvl ptCount="12" formatCode="Standard"/>
      </cx:numDim>
    </cx:data>
  </cx:chartData>
  <cx:chart>
    <cx:plotArea>
      <cx:plotAreaRegion>
        <cx:series layoutId="regionMap" uniqueId="{5DB34A5B-05B2-40B4-AEE1-9F9DEACDE39E}">
          <cx:tx>
            <cx:txData>
              <cx:f>Tabelle1!$B$1</cx:f>
              <cx:v>Datenreihe1</cx:v>
            </cx:txData>
          </cx:tx>
          <cx:spPr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accent2">
                  <a:lumMod val="50000"/>
                </a:schemeClr>
              </a:solidFill>
            </a:ln>
          </cx:spPr>
          <cx:dataLabels/>
          <cx:dataId val="0"/>
          <cx:layoutPr>
            <cx:geography cultureLanguage="de-DE" cultureRegion="AT" attribution="Unterstützt von Bing">
              <cx:geoCache provider="{E9337A44-BEBE-4D9F-B70C-5C5E7DAFC167}">
                <cx:binary>1HrZkty4kuWvlOl5UIWNIHmtax5AMvbcJaWkF1oqlSJAAuACgtvXt2fde7tLUnXJxmxszOZBqchk
MAKAux8/5zj/43n5x7N5eRp+Waxx/h/Py+9v1Dh2//jtN/+sXuyT/9Xq56H17dfx1+fW/tZ+/aqf
X377MjzN2lW/UUz4b8/qaRhfljf/+z/g06qX9tI+P426dXfhZVjvX3wwo/+ba3956ZenL1a7XPtx
0M8j+f2NfBmMdm9+eXGjHte3a/fy+5tv3vPml9++/6QfvvUXAwsbwxe4N6K/RrD4mPKYEc4jRt78
YlpX/esyYb9yTBmJMY8JSQmHy//86usnC7f/fDl/LObpy5fhxXvYzR////d93ywd/ly8+eW5DW58
PbAKzu73N/lLGCEG5sl9efOL9m32z8tZ+7r6HN4P2/3t2wP/4Q9wAN+95U8x+f60fnbph5AcYGcv
/zdDgn8VmBHMBItFChFh34Qk/RUuEkJFjJM04SyOvg3Jz5fz1yH5933fheTw/0NI/i5n/lwp37zv
/7RSyK84ZTTBcUopxIYm34SF4F9ZgmlKk5TySODou7B8k8f/85r+Ojbf3PzNJv6fFMj/XDz/BS35
0/hU/IFJf6qfv7/678L77tZvoO2bvf47z49ffn+T8j+F7/UTvoGlb87rn4f975tenvz4+xsSQRWl
SZzGaZIkKRFvfplfXi9EvyYiEjQVMcOYkwjD97h2GBVcgnuEIPB+QmkUJVH65hffhtdLPP6VxlGc
xCxiEYH7o//qAretWavW/ddR/Ov3X1ywt612o//9DYVv7/75ttdVxphgKhJAY1hXDN/DYA3d89M9
dBp4N/lfW1zajo2bzgIfd2lpqNpNIuYSdWHK/QawkLHa5yas3dWWhm1fm4TLrXHutiL4yCzb9TX1
epcaccX6Uh84qdWFINJLnHa0+OPXWJfNPgzzl2ar/M3W8y4fZzEWaGPHPx3+X2yI0R83FGMoDaiK
SAjGX6//aUPx7JsaVUpnrouf0MbLc/r6I+rSPEnDh4S2k9zWuDmvFPk8HcvpUlbtfCm3Bssprqci
Mfqgx/RS+2p6i9t2vSl7fxmVM3I1Jd93JNL5uE1xRluVXFg1JBfBcXLpn2136JVod0RU85XVbZ+V
1O7V5Lbbv99m/OM2GUADw5RyIngS42+32UKy8Glo2yzt5ujcdz0aiqW1XwY/1XutxykzvMmGyqOz
tozvo37tMpJW7F0o4+FmnMyFObtcjYs6kC5drzXH6qEK9lJH203SUXIIFi23dWyHXHTClFItzh5N
ucFhlmWa9f1wDEmJcqyx+txFe8ePgpbVzWQjdGjaMjqn6xDJvsUv3VSRj2MtQs66yR3mpcoj4dy1
v65jwbJpTlshDaoPIWZLMdFxOnvjzt08NAesXJTzwMV5KVMtI1NVH/wkxM74muz++HVxq5FdaaJr
pV1yTmbLpdlCRlmHjg0Tj0Hjjko6luwI5XiNVr1laDQoK1feXKJm+tcPTfz+7wP1CtXfFRijAsgO
Sym0WMy+C9TIfec7UbfZwka7GxhuLqYz8PV6MocEHXAwcSVtTa8GEZuC1PV2xoiPstE1O6h1ebIr
jiXkbXvdr6HaJdOK73HZs6vJiytUIy+T1xzQCKVZZVp9dDToYk36Vibak3PcsG0Xm8TkP9kaELLv
twZ5zWnKRcSZoN+VWjd38zYhX2cGs+HAWdX1chH2etZxuVc9ic7xMsT7hce2lEm5Jnll7SKJYuKE
/NhlXVduGee6T4s2bfOFQrGIhH6wqyqv8Ryxy0K9uaRovfz90slfLD2mJBEUQ2hEwl6j9ieUmHBr
+n5FddalNkf9Io4Tr837uW2ZdHNy7sY1lWlEtEzWrjpHS5V1VjXZ3y8DsPqHE4wB4Dn0cUxYFH+H
vn6ZlzHgusnmoU/3o5kSyVcznsnM39Vj5S5lSu1Fvb5asev33nWPSncxhDx+SKM7hab01CY8Pf3x
aolU+c9XlYhDTiaRyAmF4UIG3eeTgPgEP297C6z4Z1v5qxPlQkBDiUSaMva61T+dqHciXmlHmiyg
bi3GpZnOI7v3RpPTH7+E16L+49XWtsMBBNB60K858t8/tg0wY61TL3utk90fvcIMVYHm4ex4l0jn
m5/g6F8lAlQ89D0Sc1h39F0idGFkydowm8UTyx2qvLQRafKpXpqimgjOTVV/sQNJj7ZEfC/4V4ya
n/Qs8ooB3zZhBuyAvgI55AD/HsyXDQdhWG+zpSuj3dZXz1HSkJw6EUnAeXxJK9pLr6mSZa9vY9VP
Pwkf+RGmOMYRo8BRAKX4DwWxahuWZjBZY0x0VmRkOfKmvdK1kcTg8py0/rOoWbNfU1Sdte/lxOY7
3jsmF909LE4tVyIqM9pX0xnPbbNKm4bm6u8r5i+OiuOYxTiKBVAfEb+m4Z/SzDFPE9otJlMoQIYj
Fl8NhG4n6l9zJPSXPp7SnI+BX5R9GFqiTn+/gj9O4ttgQZ7AV0cRx0DRvgf0GJHG9ZS22TYcCK/0
w6K6THH8vjFN/1HUjma+n3vZBv9uFYoWYkX0GEVBosSSS+wbt2uSrZWlS/FlTDzUPKOqwOXSFimg
rNyiyMt6FPfYD3HB45QfaeTHXRTtRJe2H+JJBFmu3VL80dDttMY5atpH2vBNYrHxazrESOrFN8Uf
MLyI0Z///hgIMNDvcjYm0NVESgicAo6+g66xJAtwzqrNZo1Y5p9cqJNd1ek4X1IdZCsGfBmc7XO+
poUJbM0rLuqzNlgmg+ozZr09NZHe8sWzwyvZffDnyQzDT6Ce/lhcMbAk0EsEdG5CyXcLbRJctWO5
tllSn1QfbxR46YyvlY/xNYvHq3RV0zEK5hQm74tV4LdkcOwdIet5M4M5xRNpJbXVtINuVV3hkZ0a
vcTHcTQ401qlP2EMf3GwoLqBLmBg5TH/fr3birlaoI//k9mNPdZ7MdPqMrA+wB7SD/MoshTifW2G
6evfRzX+MagYoBDIKjQkzl5lx5+rS9iS1zUPr0EN6Z7VM9JyY6jKPAv2LSwZqh4380/Ah/7YO2Kw
fSIOagK6MX/Vs3/+2tH5alw6+FoVU/x57mpZqUH2NIh3NVN210bqvlmsv6vRGLKZYZ8NaNqHqa9X
iYc2yqiNxp3R2+dO9M3VEgZ7ExqPpC/L8QFvyyYXZX6y7L84LPCyOI2hgSQ/QlFPkkq4UlhIZWx2
lZ5qKbS58mMf5QO16rCZOfkZ5/qBMQgMbD8FzgVwTeHlt0cV4nqrNzhC2fQEwJp8DH0YTw1d7lJV
5TqJ48zGLZGiTLLEVE3OtT2VCe4kS+JVusTcjrh+WH31OW38CO1F5ZstP7CmGuXYo30odTbUzSCb
UmGJougn6S0gl77PMkEJ+BtAGiMORRl/l2U1hGdMB5XImgNvXBN+NyxNt0802oWthn6fqDIrldob
punVhJp85ai+n3Z8qXxebT3NR15gZl3Bo83kAvlGbmVaFVOnkrxfy4tSkcgUsdtOO3PbjazOIpH0
+ZxMbkeq4W7bQMZGU7pjLUmvgFcfJ+LMznP0EnX55IgukEA829rm3KTjvaNRcu95AsdIEzkk0ZS7
Y1ujU0N0dPSlCnJc6VhQU47ZNr0fkC16t43nEFEjBfZqD41DMlRf21L7MwkfJlHCiltOCz2lST53
G8t6VsuZj5s0qpM+nd+5gVPJOvXiO7Zr/UykA86d4yruixGFr2IGVhLX7sZYyX26FmmKznOHLq5/
l5TeP9yBlOuKdu5cAcA8ZrM3Ik8qkuNls0dG3SoTUOa5SZ8qvGgJdEPkExbRCZfNQfGZ5a1DjfSz
+EC1QYUfIfvquLCkdkcDXzs01XLmG7ldEO8eXGauZsbqu7is46xizOeI+keGpyoLq/BFM6CdWuwu
tPq2rWOaadK2kpR9JBFHeu9Jd5pau2R1uPNiDllHeCfNUIZ96QiVM8WhcPWEZNV1AVqgBdU4TgVK
l8farp8XtUxytqHMkatnCC2AV/w0rKwYFkOLpYlcvk7bKVFOS7NEbOdPW9r0Z0rR9WIamlXTIgVL
Srm6lharQ8/NvFzKsV1uKmLWq6Ql2dCvn72jOkdkzpQxsYxDLYNQmQV1J0fb6DzUqMtG9zSWQNxW
tJV5Z0Ox0FId/aJvQoKFTBpg5sAJwWwBWiP94JNTF47bgPmu6R3ktVJnrZs6i4cPjWLLzqP0SxC9
vVm60Upmu2YP+R/yOnFdFuhpqMgplE0iVcpeUpPc2zU10jTuHM7J2LRybta7dpjIVZXCB4xuuaNj
1Mpq6j+rLpLRUs6nDb+IaIVpAW1MZhrV7KoFUtwa/thXLpJDKFXGXZpRyL3jHEVZY/NlMWOOXeR3
0WYHaVn0Klb9IdI6q/gkpGIg5a3rnqsazj6FSpbUmClziRCyxmmzI3DaJx2xbAzVUPAAH6NNSLN1
QXNWLe7Zrv0hrepRdsTSfRTCqaNQ5TA1wTu0NZtEZtr25bjxrHdeZ/3Q8GIc7XzQ4W4e9Nl7wJN0
JbYIReQVPfR+3Pcb2fZd3DwEu+FCKctyc7QUbCrUdGIfFnscmmXMV5pMB72INsfd3OZGMV1Uc+rk
FKY287yVG5m/2LgmMsiqVm1BQPzLdYuLqYFMW6h6b0KZyFi0Qw48z54A7Nfc4GgBD6Djsp59yIYJ
FYMglVxT/MAcjqDvI5JthLa5VYbskZ3fKv5cjmkvB/EFvEKSpQl+2wMiZSZKlGxsIw5JU0qkSZlN
BiJTtsNDAwCzr5sYH5PtIyaL2LHafRawNdrxqohSvuR2pFk9lGuWcF8WQDbfKreqc1OPudAEQ46S
pijXI2tVealRv0vBypELY+tuxt5klNddoXnfS4tLlZdk/JKCA9FZW+XeJU4KdzukzSlo85a2R62q
j5aVs3RT3EKaIZk4jPMBoVamXa40N3kNkreo07nP9bD6bOTmfdmMslYd+zAweIEgcW06XXCa6EPb
jjDgAqRooTy3ajw2y6AlWuYmBxYSFXrtntaunqTu5nDho/gU+WB3at4+KfVV1U2fNY1es94LCwc5
6dvVo1s7zInsce+yPq2RjBf0MUn7Q9J2/FZ0oc9qAw2Epni9DIoeO7rVJxD3ixyjOkBf0Pee4Evp
krQQQ/RhrNf4BuILOLgt+aLAloyj5gOeHdnV80cY8Im7zrQmZ0qnO9RyOSyayZAkOp8n/LjRNZaU
GFAP05aVEZqkMfdIqHJfK/BbNtQ84HGYsgSbTzD4W3cJ2Jm9ulFvgeS92Djxd4uPLmM5HHykyS6e
elrQYIxshw3SyYxKVra1WeuGQRLwgEBRpJU0bUxzsVVUVgu3WTLSLffcPE7RHUuXvY2wzbnhx1nF
/ji0AWqj85Knasl1kwBzi5qHpTUii3s9ybpsaGFD9azYMEs02bBv408Rclmi/AQu4cWGDUlF6XDy
bVQWVX2DI3fDRUPBFTRfeNqxO/D3wFREIl9X/dS9pkYfqISO3soo4OijqpjsGdXHlIRLqOthx6Lq
GlrlcSi57EZeZdFcfVBkqHPTsrlwXN1E3F1ZMUeXNE6eQAVEeQjNkPfLfDKDFxcf4WuAKXvv5xLI
Kqxr6FxG6HDpLHpUSfkWxPaxA08c3hbvWMrysUn5oVnIodHDlg18zsZmRjlji5CdBs7bTvzguk4f
wTG8IiayOxE7lzdIXJpQtnsygIe6tfGeVfjZDTaWKfC1halRWh0zqdr6cVx7lA0J/B2w4om0+IaS
dCnU5PcqquQ2uCfH1+k4tihkpt+cJHIeujGvXVc03s9FScKws5YkBd90nVMc70i8+JtKtQrSfKV7
3qOp4II+r2HY5LykNLNrHB8oWMVQyPRdZKfpwKGULtq0qYxfcxSv9NCG9omir2acksx6D41pnVgx
I5Pky2A8eL/JPRDUq42U0FfHMePLpmT6ukoTInuHgioYu3Saso/Q8UzhphpoRD/lc1xDLQjQmUAF
87G1SAYH94LTV3RsPlUG2R2oj/j8dq6t+zxM7YMDwSlxEhIYcMTgMvd9VVSntjMfHCMPTYNn2bb7
qtoBHak2dhgmcYxo/aI5PUQGPVX+3YKjaqfYYe1WgLc1IblNeWFNlWQRoLak0a3WZT6qIYIeYKO8
B5u4UBXAPG7OAlOcTXULcLdkURWX9wTjVfJarqsYD/0CGby6VN3Svnnrasj/nripcNG8H32SygCc
JFVNmwVC1wMd+ACst3oemSA5q+2hqvobZ/Ag16S8AE/7VM+WFcJ3V6yaP05DIOAtmWM19CGfWuCm
Q1RlywQx9eO8w1oA7xxz22+Pga+HuRNYkmX8Gvj2Oa1VDBQVnaOZKTk/lbZp9kszN8XCxwLamCgC
m28dQvyCOlUsXXyT9thCpamHIeBD0plM1LjMbdQhifqUPYJKfEtXJJuwsHPHRJWvWOznrahj89Gm
CtiVY06iub5iC91bHIer2Jcfo9eSMJRcA5i6faPRJruooqCLxtsp2Krwg7h3aZXcN0n7jmvaHx3w
Dkrx7VxvSR6iJB+GxJ1xtwFPkv0ARHvu9AFAFhVtw9Z7QsEBWDWe87W9tYlPjzVloJ14VJ5iDuyz
VfuasNyubHxAi8u8Rv5QmYjCaK1OC1ajj02z4JuWHESwGFjmZi5iEKVsAEwsuJBZje3XAJbKYixU
hzq0/XXtzZSraFolSOj2gXi3b8duN9yC6UvlqFFVrGTczfBvwYPNY7S9nTn/vBB0w+pOCjKc+zEc
S9YnmZ8t8DuAeeLHr1WfCVy/eEBr7K9dE4GsAT5IA9+bwcqW4ktD5gOokluedLLr30Z1paTgszRe
7x0upajX82zJJ/DEXhnaEzzUEWTznk3x3doA95nckVJwScLYAYNn6H7V6ooJmGbgweSr6LasJdt1
F9F0n7ppkrxpjqUTd8B09F0PvCpgR06+HB9BlDRT2+wQSClpqgCEYy5PE0u382TJyaU16LW0eSX0
7X5W/tNQ9wzyaI13DWszsMLfztHJRIYVzAibM1+jt97N59JHkFVlQuVabky+rrRtt+qYQk1PVOVz
aHCWRCWst2wf9VDuxErvFSUXV++x07eGUyI7mK61I/6iWnbXelLlTZI0GSdbdXCE5AEcO+jRH2HY
yrMmtKWcIvVunnIqdCd51ZV56OM2Q/wFN9FnjJdBKlwySWq2ZC1aZJm6K1A+TiZ92r9Ox+9spC81
1lOx8cRL7x5NU76DyjDSCfxRx8lnHqK8ofQDh5O1wMSURT5ryvqdqMrrGY26wPrWA/UH/7s9KMfn
vVizqnoEbbkO/aewrR91192NozAyDEOejLw/NUk15iCM9LGxVm56e29S/mgbetV3MZWODhqANKoK
zk7x0JOrtYx7uXFyJBgEcBeazGLQxI54D93yRusYmp9BCsxNPey3viFycJ2RlgYJRAGfEC2pRISA
W4Hee5jERDu9DdUxTPht6fipJXOaicoqian66nS55qjd3q80nWRi631C0/uO2f1KKisT1V0sqLsT
9Nwdp55eU9eAQkeVyB2QPtFuGZ7SFOw389R79JFsZV3Ykb/UiBWWQe4AzpUtf2xS9RwjOFfo19dr
3APxDQampBVIjxKkAGrSzCxtB6tGYCymem/ZA42pP4AEf2BNfQzWtplQuJKBQWjiSi8ZNl2XuQ2I
jvX4qLS+X/34pKcraN1imtuMl2V17NrlE60J2EB13WeqTU9uQJdmcPmG1CeEbH9QVNTFxEoEgm8M
MPgZji0X972lIOOA6neHlMdJAaoTDq+ZD3F1LpWHoVyldu06xtkGj2llxun7pAFDqaLxwwoz5YPQ
MH1YYwMo6XWTRQAydm20LJtFPXI+qL3tTbV7tWIKUboBJrbbVRJ4l/Vrg3JATQxKKdrg8yULOtmv
tbW56hsovHK6awSdD7Rp4mx22gHx26AXJVsj1wg0rXElQFH56pmj6ZZPBxUpnC9Wb+fyqGPuT2wq
YVQyFTGD9qjShGaITkc/8RMC1xbmxfpTT8eXcgC2xEt8E2YOaaoeh2UAFudFJ2FC0smUly6PTPzS
Nn2B7jcwS/ddSWvZg6sRkgjLlOlZimSSY9qNMpnjVi4m3DXtdFKtCPt+bI/zGvImWlugSsSccW+H
rOkgjZCrhEQ1Kw9ha78aMiwnJUReJSAXVq/iYlH8I69hCrwROGdTvu/B2c7iAJ1mbtpaKnPFCSSK
qLjLgcMdRiy4DJMJu8SN8alc/S62c3pkYb5qgn9eZpbVXS1ARZAZzp2Kfa/9LS8XWaGY7EoIjtSI
PupmxnvU1SwPM1oL8SUZeiP7maudbxgCtVGPx8Gi3YpidYGR4ge0DGmOue7yJKruk54nb/vO5WUE
QzU7fF4jwFan2zora20L712eTjE0t2UBOTNQLRt07F89JDfOV8pa8DOS0MgIXJZ5SECgThej693E
0b13OO8B2U9m5uBLvMrOdPiSVmD2hbj8xJjaT4Z60Lvii/PwzMLsYFuhru76unpvlkRnmL+C2QKN
ysYNLvwSPqEyABCR4yrW/bYggIHyvdrGq9CafTLFZ5hlfQZOU2W6a953rj+P1kB0AoSQqceEwGRS
Rf1l/gQDZZC/kWv3CrVFNzRKKkE8kOyOZguAVJy2LvdxcqyT7jN4BsdqdOCjxHbJ4TkTaKIoJUA+
UFMMfVJmLIIDKeew0xEY7yYkwPcAFFda17JswSaHZx5A6HXBAjuFx2lM885vtmANKOGoc8e1f9UO
A1ikVHc7YlGc6Xk7LSLy2TYT8Hg3T3c9aI4Ux3tHALDU0qFC8Q6Ib7klkgy5ZeD+mQjZA17ZIDtg
pFOJYS5QQe430dDnW1gkZqiIHXkwKalOmgoH09MwZBgD4Vum7f0cq6+j4I/gj+zHiH5K6RxAFIpR
sgnKZyIog+FoCv3EfjHVtE8EGHfxvM7Z3CsH7iPYoVTBM1z8BTC1BysRggZP69AbDIrVrDiVLKIg
efr3YW7vnIN5LaRHmuJa2i1wII7RPdWwE+X90ZXTvlccHoMqX9A6t3IwLpYRrXYDCkmm6HhyawJE
pwKWg8G3MMwaOdgFnisZ4qpQI7hdr/HoeYA5aSyKZQn3M+nVPiX9W4a0O4HUq87Taoqhi17d9LHM
Vh7Ok3Z1DhZ2kxHDwILQ6EYsV5rGYCIZa4u61MUcXAcDQLQV0QoEZl7jFFINEnOc/bFFYE/O3o5y
AJsHpfeL2/J+be9REnfHRX8cnFKXyvlCjP2eLrYEgJgVIMl6sg16TJtH0b8NKzztZDZ+F5MZTBYs
tzZqj3ZeHuEBH5eVw9oe2x7lw8KOmhn4SzV8AE1ZZ2JSLUwKhnf9wKSeFbB1NV5tJfrMfOXkMNfF
NuI5w3M9yNqXrdRVPOzc0h5MzFrp1QE88R70+PiuBzXWRbM/xe1kARamXewaADyKwT/paZZOjylP
8WmowS2s2ryLwfmrAz7aMQVRmZZ7g0UHjReeZ0jK+grGMU32n1ycWXOjPBetfxFVEiAEt2Dj2c6c
dN9Q3UkaMSMEGvj1ZzlvnfpOnRvKTtIdh2Fr77WepUHgmWq5f53H+T2YxJfPfJ1FgcdwdwTRoWrZ
hllTnQO34KyIq9ep56GIMi8B31SvrwEbLonf4vIXwXpdByWzcrAiN4bmsQqvilO7DbpihVoXJSnj
IBaGaPzsnRP7OG1yXjCQJVHLUpdSLZsNI3JOWxn258Wi1SPQdXuqAc4wmAW9rvKWrGpH9XKO/F82
lCRzdJ3THhcob/v1Nvd3RTLxPmf0CrIDkLd2Q5x2S2uyUd8bJtknaZu0WIul/iCXoi2w8JawUboG
qgBJcKuMdsnQy5y8qbnNa1tmwqAQYSiHwZ+QNKhDkmIsffIaSD1MtltUF4zeXe/BRILl2Cg85ugU
UiFam7ahfoWWZdJiYm5HCOWpXrtPT+BXyX5+9ELYb4M/YpLoWpVGTUgy74ZHEX2Sg7yO+zc2c7yL
orrbhoomWfXXdevXgCuQSepcKmMotVVYJWnI7MFfzW4w6wsfPMhBej6Ehc/SVuOu8Mui3Kx+jREO
c8E8F/VuIH/8ol+hCdICj1N9goyJHqnHAjzSeuO5Hm5EAL3VjvqpHF1ODB32urHx1g3JCAWWTrCg
DB5Z1e6aFmoiN2u7q6NZZB4cdwA46gLZYthxYv56iSp3lViPgY97yvFQZnYIvS2N4i8MVqjWYXCZ
2trb1Yn9gvvbPbuSbUqBtUqNNZaAEKVpapj/FkH11X5m5nbOyqawW6i58cHR8WmRM36mbY9TEj2z
mX9iEYGSoIU7cb/8Ssz0quOYHSrfO4IMTKGldXCVvqOYQ5Yc3sMYfbEo3tRUfynP+x04ozKvKIY8
Uidn+bIr8WfgRIJ6Cme25iIGDoN1TqI0Y/Qeewh/AwvKtKAQukqHFm7Maw2TcSn7Jh9IC0ct7E50
FZn1bbQFAPKnl5gS/PJiI9xxZqmyohrCl8AVeH5dd10oMKB4zLCgP0WYRbIRd6qeX9Za50I0yRFV
bedV4l9pxFMr79Z0jzEwLnwKx0N9Tx69qKKUufGC10rOR7mS89jjArW+NFkMDKoQ61frrnzqJO70
BUtfR3Vakm5bRuM7HiT0A+13eR/YrC/RF5RY+ASwww2N70xO3rJxzjSHZTElLtrQKXyd7YIus0dF
wlI96+LSJ/33quo5K5boy0GNKMb6LoYGl3VpHsZgGvNAeLt+jcHT1BAdpwBy3zyw82htTqYyOYe6
TzZU4qP39l3PEgbiLMrMX8CHdXhUsmBROdF8O7n5q/XGt64Y901Sly+RLY/BjfgHm3xxOeLvKF4g
7TyDyRjywtCnYgk/lgKVecQ5gNp4dLhvGa5X7QKS1j3xM2eCK7G/OR+CLKJemJqk2Gi9TVqGT27/
9DCK6USyIPEI1NV5V1H3GboZ8zC0+zEO32afXf1ijY4wMg4FnoasHgA6NvXe8ro8V1OnUndvVacV
JzmaUTA6dWuE+RcHKFKDR9WmMPMTC7at1xfwQ/T7POH5jgDGGCFeRLzg4cAx6+kcb1ZHIdLEGJl4
rbJqRVXsbNNsUFuSDazSKRu6qdwkimxtBKkzFrckkizDVa3hSpichq2XEqbCjazj5zGaILQkZiv4
tGQ1bdtNVcgk1YKTjSmDJ+Jm/2ywno0C66U0PdmyTr0XO1+J34p6ZhdWM/q/Rpu8roTLVNE9Sxus
mxByV2Yw61HbFFnExreg4V2WRB2WgMEbU+lxkzZ//SlBUzSi2HgOiEy72B1GRZdWspMHWcPMB/mE
+zNacpZYui2gXaGhmR56X/XbOSBFNkXdOxTXcOfzEuIo482WYgDPiuGrhWa8VxCNU4MBLfXHMV9n
mCzekvoVJPF6wK03e/rGI49vHId42QF6xthAcPv3/h+Olm4TdhMW3ATtCoqbhBiiP5hBzdfcYxvi
1V/RCveAjcakauxO0ILQKk4xFmQMx2sJtxS23CGa/dPYwadq5wofxehMl4s8haBTYDc2JbzqWGyp
JDoL4vCIi/7pVHsAyT2kfY1RaKk3oqzLlAXzlrVFnQ4rxOLZAL1o+we40TKLOwb3SYX/TOj727aV
+FfR3h+Sw2LNtJ0EVKt64xTG2QUzbeofO2P6zGmDf2ZamBhFykKPp+OgYOAol8vGO5bFBO3CiY1r
62NMIWbxoLmhHGyahPGMDGuHc4e7UgEN4AtAjHDY1yF04DLZTcx7D9X8yaA2QyRIVlic3keJsaSL
47fFK25xXyxAi0jeISG2BQaJjspP6FbaMsracYFflIB2GPh8FlhuK28c9pgrT1UfXiEmujRBh5/h
nK7RWG8qt3xauMk9NCzjvuiMKjL5GBysZTDcMNpOQXD3si9+W5rUkLbL5Co/hnV5K+rgFE/Vvzrx
37lz0OL84S1KpDnIoaGZJ/uNsbTbyJU9m2IaMi4KTG0Vz+QgDkR7SQo3Ej0KPwDcvtiQ9ZkfkSMe
uiqbdY3HZWhVXtbqHRL0YzD5NwttPCXmrQhLuylQjDMygSOUFn1CVyRbyKDJLlYGLuHwGbH6CCAA
jzrn5xp0D4Qnt1vi+Vmj8exbrOKrbpIthI9ff0jsZQ5T3y5uuiElowbLT+qXaigeXST/VFOPvrLo
dRohxwH6aAGtF/qPsO6iFJA/5qbeWrxqwo0Q6wdzHUalIf7UPYZxVuqD1cmX1POGUfU+qYJu2yr8
GFFFtv6MmlTI4iYLf1NjjC7pY9tO8UZjEK/pgPFQ79EXl1X7XqhuPMbDvwmzf7bKF9KtQAfr/pVo
CaAvZmdCoxeaeB+gz46j9pN0YijMvYLArm2E9rOzj25QF38i0b5ZINXp1l463DJavugW3Qk8XrDz
DcIKOJ3ZADm9CR8hckXHouyq1JWqTGM9bQrfCUg2a9rEy/fsDFCGOnnya6hmQdsd6KIbYBbzbi3x
hBuve6796TsuS7KBQ7CdeLgTPUQHpYjMuwa32wC5FxjZPlHRtCstiyBI1lii/TVN1vWRO427tm+i
rW/+sMbvtsQbTrSlKk0a9KeDq38Nzfyoi2HYKFyr3CvCvRniNlPuZ7QpN8FQOJSdMOPBFN6tOEAD
bnqm5Ek27W/WT/tZ9a+qazaYOgKU4+LkQE5nyYTzF1foPaYBqs7dk0oXypPD2Ok3Dk8AUlFnsVAa
lEOMAxYkYFrH+oAcTPUyELIjnQNd2D8WCpYTpfJPNEJIHHoAaoxNGauCadsP1KXGXz998aVhdewb
2JxlF2ZiGZ/rSG/HGphHh0GgwATg0aep4PsaWi86jQhtn4VdGJOzxpjHHFaNxau+mt7XKVQFLAtN
BXHQtQ+rehwtJqCIX1jfPYCDA9XjY1SdXIoZYCcWvksEkdtljvYrgVfi0HD1RfVRjwoTI3SrJGyh
v3Heb9vg0Ev+e6GYzya6/mE874rpM06gVI10rjeqcWfgMXaDqbPMaA09u/Xcazk5kjcwDqVOzksx
j1ipwbyGXndtLD8F5fBcK/j5CUSHdC6aC4Ncsg+j6tiFFcaFMWjzAa5tHYyAoaZdHeCjDVrPmWpA
9uD3jX15CnW5a0Loa0zJN11F01Z4WM5I1qxYIBivU11qflTjVxW6zYAOC94Fe0NXKLY9Jy4Tjh3s
0kJgGEkMnA6fuaEiZUXfpRSVZlNpDZJDTbsGGH8+FNNjFFqSQpHOPWD4OMk3NUyQZheodmr44+aa
wvVBHWtr8bpE2jtiDW42E8IxFEKahvI9qS64OA/PGYMyMrYxuP74xa8+VUOfqBlmlJYZt5wP+XOw
wQ7u8bcQRZ15kfmYe1xrjbVdYZ7Mo77+89R1MVo1HjyNzsuiIpigjKkPTZbX1dTAIN6AbQ5dgiFC
I2/j5WRtq+2g+n67jBiHl+LsF9DMArhHUxzu28Shxwm8rJKKpyJ20bZKCCbO5XcXjD1oFjQocp7/
lgY4ErAw3K5fXEMSmmYeXleMO5Wqz5EwRzTiBOvXzLaird6amvwpk6ZLmUe/TUNgzhvfZmtc/pu9
cUX2BUBcmPQoYlhOa+eKnNvhw9H6myygYvgcpqXswSi20z9oPZFunySpj41F/xfGWMcTEuVDDEhh
TXoILHA/U7L0vxbeP4ZU55Guq+0iYR80LR5HFhZbTV/XON5EMlhO0djumAZRQcsEdo0PBG/BpO53
pkWCwv8mhZs/mjWL3FYVoYJwGj5XDvWnGsqNZsvbUrcfskH7AN/gZWxWDwwSwGOLGBz0GCi2aC9E
xMsdq38F3LV5HDW/uQVSUkHRg8bwRuIRpg+K98bnKJvd5GWq7oesZ3TC/wFZYYATj2arbbLRb/dT
UH2y/uF7AL251FJuZgYUbgnqdx207mHZghG2p2KmNk0Erzc6ke/TylrUs77deFEHnhAggd8Fd/wo
2IwYo+6PyL+xGj9og9DUWi8PpYZKz5t110j9bKWhGxtovQFHpNLeU7iO6pHYMXfdvYB5TbuJh+W7
SDj8RwA9BxUHO1IpVEigZBvfuV/JSk6k5ecYH+Ziq87flDX/tQT+uFtGdyQx21H7FQ8hO4Ey+ivX
cNn1ySA3ZA2uZRfEW6N5nHoKfb2euiffTej+3GeCuA80dVw4DVHSxgF6az3nHD18ZoUMMzMW02aI
kjmzi9fCiLR/qSjujof7Y0gUZSvwygyyWo5102W1j/4KcZetVyv94PTjQKZ5GxS8SJHC+KSzfCPt
3yqyKgsivaDiOSAMZoZ+A1+qG8DY1UAGBgp0alnT6u7gQYirTpQX7Q6JHJDyMtg5hotas6G/G+jR
NgnGQ5n4fz06N0dF4vWhj3ryoAPxOFD6FpNYnF1r+mfL1pelYy0sMBKC2jTHTk3egSbIJghT32jC
FJRgEDplDZun69RRTlBsbRHcFmGeG1Lvgn71fhExPw6t2K1sHTfB2sDpQtqpYEJe12Y6Vz7Wb82S
X3ERCQT+RmB5GGryiaLTm6SAMh7knWTLwYf+BF0XZDHj0EhjtsCZ0nJXkr6HBN5FN4uceVrRR+pB
Gw1LV8Jol+ptwIVF7FCd19pdwSs3j2oocxjWJwJb+SQSNWUVqdG/ru+ehGRGhCtxyYFoFRF02cKu
3xxtua29ZzE0Zz0L9OsxVN24Co6E1YB6OL/0q/GyoQKC0TD21No6yQbAzm6Bmq9dOR1WrkZAc2uX
QbiJsHhrCFWhvVnufrcLvVgfgcWlXt+VSeQ5hpWfmbI+zJX/d+LrZpwKfx/F3mmQUFiDug0yRJj+
MIKYHAfYlklTPi0QhSfPbHHjAwfsz3IdqgwFVJzC5lNrFHjJ2xtHTgc1uCYpWrF5M0Hw9R9AfhZb
CISHNWhENt0sWuIjjav5yEatM9jONxD8d821CjY1g8bJ8BfWqKSmuFGvBgcu4xk6iNgMa7tcejtf
QHqDdwm7tOfJbhBuAHDfI8oX7lWjLyTum9uyyj0z/HFeRnR9TdAcyTTldF5vkzeRU+W6JeVQ5NFX
FsdutHxTVPDVR7kNIHtBUIhQJFiXPNfFb+ua+djtu2k6kKp8kXPyFGBJSoc5gb4K22Na1r1cS9AC
jj30QXca/flAwV+52t3iUOdFodwOmTx5SDzoZnPD3juI/2kTDWDuvLbZy+RuO2Dt6+Jl241V8Ep9
CUqF9+JfM+ZhtHxAtuzSFpGEk7Fo1bTp/pmkKjekRnDSB3eShp0n0n6WD5OV/p56Vd5z0KSVkeBS
0FptuhATn4BGO3qshF8GMDlhxadd1+PiOvEwCNvgsRDRfnE7jjP7HU/0KZ7CtCpW9URh+j4twVzj
BvOD48/bAGt8Zjug4qwYvJNfEsDeQ4lL3SAdOnYFeQh5pC4jETujRvqw3A//fT3gDyNf3GkKYqRd
Qs1gOo/LuR7qfbkOPaRhK56ZTMRzMnvInEZ+tZOcsz06KEFT7nfDdRww+lDhkpzd33JLytzTUP9Q
gDwfj5pDVU2aC+p2cP05zBxiURyWkL1hBJ3H5bU3BdreUqibrSoLVjAYn8Cgj6FBVsLG5ckr4vUN
UbQ/g98X1593LeA9XXTlo5lJNt/TJk1hbljAw2sFreQlNmODur1Eu59vVmHZH2p28fswQVM7sec5
WofnJYRhgTfliKW5k821qatNj1zpUxAU9ImM7Sks2XAlVLSHQg02E50Kdz34DMCqzD5Mz90EN9RU
LhUzR2ftRP8LMviLNpJvlrFI8sWDbwm3VWQ+yv8B6z7k7Z+UO3C1Ol+Zq9Jejvak7p7mz6ExDu6m
HNmhVn72k8gkJpzO7n74eftz6JbwQvgKy4ss0AbrPos6lhyTGVnm9Cc8JqUHG5oXn6Nx06P/K4pY
87gUyfTI4iTZ1QaxL/+X88ltnSGlguf/sGPooV7J5WhEU31UBJ1jPGtwGko8OHSOW/zdKo+YaU8s
gF8YiPGv6cPmKpHseFV0+rvc33G3JhsbJToLV4OpmYu3Dr7CSQ9xAZw8jh7Ba9+/83OQSoWntl3e
Qed+EVBsL26BSEPjKHiT2HVmM8P6e2hHo3aRIq9FubaZjoHbIQA25CFEgbto8TbEJRgzhOgya7V0
6bQ165rceggKN6gH4S28cTokN4Tl5i2GoB5aBglOCE0Fp0hMwclGy1csAkjIDMIF9+VL5cRwpXwa
rmqpsz5ZklM3HWZVgs50QuQc5ujTz0E1w7G3IzRq0s5PVhVI9cTVtitmhmiUF/5q+x2SgO43QoJe
3iPL+t+XG/R3HMQY88jjRFv/oXIQoxK79pkGEb1ZEzxT4LPmLJAhbhgEMTIPouNrPPA+8xo2v42N
ALzQAJdZmwz0eHmWfdd8JMUxRkDrQAbZvtVjPx00gjNP3lqdEBI0ELY9GCrcjoc2MrlMWP3k8YLn
YgksLMIR3SNMUqwJQGnAhJqsEeqdsj75B512MggwGdJhCaBcn+5tQYrw0AqZKDK3RkbfECvCTRIq
lRraeyAJ8KSh32LPEE/akC7PvO7G2zDaHP0zPXnAgWT68/LnEDQhwuiuReihbpKdLd49EfvPmPLF
q29jxLxJcRsG2ufdbPS2jZFeNmYKDmF/E8J8hdIvT7G2y5aruTuOw/xJCLyeRqE7xDYDgX92y0uX
RMs9o4JWns8y96fBHUPD6rNv513HwweFFfWhsVGww/+n9uFilmeQgakn/LwNk/Lyc2hcL/571Q/m
ayCIHUSK1ilvZPUX2SxwpaitT11Q06OerUJzHpQPLRREuON/DPiZL5L0KKWQdZ4jYIm7iBK9QyK2
3v/UYZ/H3bFEaiydSBvmPcLfW68qr+Wk2RPSnuUDCP5vC3jlasScbMtE5B4AvhNXqNAk0RHmCb5D
p9rtPIf5rbIaxOtAit1PcTD3qrAaXERY7zkFkcMIBHakM6ZHzqYm0zZRR2wXAL60nt78ngFiStDQ
D0NVfRREVLkU0uy8SFcfvIp/sXbocqZ8jG+jU6eyG9UpuL8SssoLZAIeSoz78KrHX5yLeQfcPswT
DvZQOewi0sTwEZfZEPCKQff0cwh4+O6Bjj39vEOOCI9zKTY1St9/P4AUw7qLvU9VBHBSsWpfvXFn
Zq5uYdGqW1R58b5owu9R9kevGz67USywravqdRb2vgeCfpq80qY+/snJQwR/E0+1RXcAYciMJPhL
QjgKvKVfrARA31cNIHYZ2oewGderdnBmSDL8ZsJNm6S1eivr8F/rJ+1GaBiKGbOgO4q5RafLpyhD
FkxcprGAwg7TLldY36HlBteRaHLp7we/gVaV/rwPTS9yRPSC/94m3dLn8DUjQBnYI0Wvo4Cl3bdH
ze6hKz4+IZRWg8GRxc4LMN32Uwxi575rh0US49kHCJ3GQQL77R5K1s6vTj8/ohfenqsIlApuhyF6
h3b6PsS++jvEw8tATzVMgEsULOI5CCXdB9xrs4QXURoANNquDKrOT5UDMwGeYsqTERzzKJ78uW/3
AXCafTUl9+0agibl6sGI1p0glJsZsolR5/9eGqvzhtoAmUgB/mxp6FvHHd2vQtkNHdCT04J6274D
Uzy2jL61XoxKi7rZBGixetLsEsWfYEzUSIHBO+w7yKUq4fCKWljHFau36PeiZweZ5gr675IU07hD
vQ6z0m+WB2broyFYEfRs9q1mw7YZPLENyC9ST8v1YcaDcY2w5mzicfpbz76381ZlMxnHy1kYZOYY
IysMouXAE/sWJLLfNy0C1tRvXwGEeMZ7qD0Xpn3vVkixC2g/DJzboEdMO8Hj97As9M1TDPruDAfb
8QWIjBLy2MHSNxQt8WD87xCZ4K2IAnICDU9OLewORcPuqj3bpfWKzqSpp4NvwdtFXkR3Q7lU55+D
7/UnLSq7q1FiYO4UKne6/qDthFUOLBzUW+j+6B/pqR8hrBN4lZ4Ity2iTxlK0/eEZM1uNdWtZg0W
EMZuayDhPvveadQkTlXbFtuJgE73sSPJo4v7XUDMBf2q3QWR2dZgky8ND3HpUOcC0LlmofXr1Mx7
Ayz+V1syk3mEg8ODzcstWERTzcUWyerxgowAOQx2ZPt4HdVVajPC1nHNizB3Ka2l7Nov4Gw9z773
kEb+9qH/34v7V7wBImhVIqqBYB/NVzCAe9BdyUsr7NOC+BlgdbCS82pabI6CZB7XcZmqzvdfkwh/
g2yKZ0DyufuY2Dh+jFVPTwrTdBaNo/uwITloxEUFKKQVoc7YXKaavy8lpAFMAfaC/tbu1mpa0lo2
2CiC3h/iuWXPllqskPQYMuU9NYq/hYiNYYLkz0FUdRBs4EV0VI4PiOn9UjW0z0qXL3Pkz7dxRg4O
d+HzzwFplUfTeOEJ+zXF4AtLANn/X/P400H+fA3IJAdw8C01HR+R5kQasWq6z0bH+6ipmnyezJwH
FnNrxKo3cSeLE4qzjEWkOFcz5UEufGw6Ed0HAI1ycW3I/NenAy7rfcuCn0Ph4LO7xGaBDszNuinK
6xBDUOIke/CwA882GfwTpVycJsf1vozqKeuh68Ff6ua9u5cs6vXLBfWPIcBwFGQ+m0VjDoGPdhWl
oJcEjE6BfWN+16vaiwmXZQvPRe1b1btNBQD9t6T0ELVN8tqpej30S/W3Z8PFr7EKE63pzY89mNcC
AkY9uysysMnO2RX2V++TbRstLiviCisgl+Xhp7McPWFvNfYSwMNm8IsXaIAR+PgHbPIwX2OjirSk
6AQ7YEeHmUBq9Rc3YxBCyMdNI1qw+2ZIDe4/TUW47zyQs2ogw2We5HBhUuYklO748442yzEhbXNx
8hkSDX+oF7949Lj3bAFv+1XC4QGsMBJZTR+mTpTbpFmijby//flaorFkGH0PJbv7flvtKOlpqWe8
xLjyZ/RdvwthaJ1/DkMUDUeDTyBELM9qvnlCorkDjXFyy0xBPTEKljW2p2SEASuxd9YmLpbgAGYI
9/5YWJWOi+vfcXrghw/ud1ULhqe07Q+FNjBDI5jJJrqnw6KBAYKd+UsdmfMARe83Bh8fPIWGttIC
FcLGX+WlIk1t0ngW4sKxA1mnTPWrn5CuILQHrEm63UxNvJ/8SD2PxMcT2yz+ho0AhLwh7s7VGB4t
MnfwJOPzvEYNTyEPirxSFmGa3nS3VZ0KJCffAolod6vdbxUg3FWOkTsIZsPHaExeK8RWsfPAmiDM
vETX9y5JAE1QBuNxZZG5QDO+urlCXH2JTLtvCv4NIrHPl6D0Twi0fQBEArLR6joHxIZxVVcQv9RK
UhcW8qAWRMWnuEWSlQZ+lHfsmizl+h22DO63LasrzsoMe1ySPSKwDz0PywuVRZ+vBe23A7iMXEQt
P0kkTCDVJCvUf5z8YIZbn7hguTVwpG5c10+hWZY/w1hcqWvG34xqLORxHD7ZsMWWI61z576ANFHE
zN+VDgCLmEeyK7FvST6YZLn9vMLuPPomkvUFMTRzHCTkTh7V2BPgXvfU6ptzN30UVRNeJSTAPYv0
v7LGux8t4Ofr2hC2EyJC5tn1Ep4ccCYywJfGPYQNNED59ApBvf/7Lc/oZEuwZQqS7dw/hgDxfnZG
8e4V5udVUAV6h50Y3tRYutP/Dqse/9+3qmEYIhfs3vPfj1Sgo8ZEqvR/H+3nk0Z3m0QIwDY/31gq
NIOUuvpkZHGSw6p/0wB1qkHACmZPU+3KaBWnYprdeYkmWPxI84CAco9rW9jHbpWbQS7iVsx6rLL1
zyBn+Vj6+L4NGE6l12U/P8iEYbiDfezjwv3mGGMTuiwQDxJG/Xm4H6qeA4r73/sOBGAStTcPYfg/
NObILshJPc4J1E2r1QgyFwTWKtYttuP7IjR8ERXitxrLaF755hCH4S9wMgjrh2BTYkJ4VoeIxgd1
jtsZVTphTSr9qsohHhy8KHiu7SMry8fFF/pFefZ3BYtingpQgjIvsaBdOEs+YLd7O2G388jDSxLV
5Q6bGsVZ6G8W2NXZGDbevmstfXG+Ru4NBrLsQpBxto1yMw5nzDf3VqzGWNb064EanPk4HH6b3mLf
KMwd+3KeAZRHE01tOf8ditY89fXCMmRbDsRv423WeQCqQe5UyPF4y4kM6BaTGDA0qdbiHGBfsXNi
J4zbXYOd//AOINUegdu3ggM1wf4hbGMqNK7GjMdmKh9Ghaj4SIW38aH7CbmspxHBuo5U+SIBVRKL
XRgmLtQ2HOObjFZsIjN4acLX95jBDmQB/MF6OkJm+xcQGNphO9uUzeXb2LUUNd9u3LyAoeRzswlK
K2H8TxYjRfR/yDuvJcm1a7v+CuO8g9rwgOIePmQCaSvLu64XRFl4twFsmK/XQF9KuiQVlN4VQXZE
nzKdVQlsrLXmnGPtemvyCeC4ZgBCadszj9sSfDW2BV4cuaO6wYqekC3XELSz4lQkac0IjDBXUtW3
g16ek44pZWmUXdgY7aGK8w936G5LUtJa5t/EZvuSkhC+E1156X118ezW3SqHmRWPMPIQWn1sGT4A
EsCrNEQbOZPYx5aucG2J8WlYJRSrwwZkUEcFXTE2V9lin1BPl02MQXBt1reincdHGsfbGLLeOj1j
oi7GB6tGR5F6SphH80V/mKg+4unKznAxEUH1zunCE8vWGKXJog8XaWHvGwrzkqcvsi6f28VjLiFw
p7XCDrtUXFVOHN+3LcJuhXrDOOnMHPpmiMgL1Lo3nrySxzkpGeiOsxVydK9Xp7mJkl4FkdOXB7oY
Eba1/t3ae8fGSjZ1vXlVl9VxaSskbXhXoSua267EEq3F/SXq5Gfdpe8a8cbtEI/VwU5siwY89jAs
T+m2k87HlKWEFZSUoZpHSf4sM4I83eEAbmlsys948c9Dk+LoxxeJGzIi1pBgCyhzrsbF8A6e9+Oo
+ZsHPCMDw/5u3tvSe52YkpGFYvYuZ+dSiDEN8ggbFeFXnkbWQlirzWiJHV6l+BXH0DNICtwOCCZ4
58s30J8zDs8xnPSFIj+W0xZDUXTEsBJq7fDVDqK5QzzlG87zGefHljLJIwzQohO1S3dar6BKy05a
K93jUODerJR9ltz+uG1jG9zCOJdqU3sJ2e0BuURvIWnm+oxnHFPImlR+8kbjbspFtZ/T9peq5mxr
6kBHrD4aAjy6dRANu8rwvGvYiWiPg0Omy/B3RiM+/Z6RBtIw/dVYQNXM1YHofblb4jwcpH6d8EaG
WplkWw+oCGkLeAqD3b3nLThCbOx4XpYXadT7rlyzj8+qsosDPkMfk1Fjhf5QPdij3R3LLL7OVQtR
RTVT0FlI5G6OFMg8NWgKi3NRPehGZG610QnqaHq1+uHsq3I/yvqoupLHf1/qeECU3EwZwdQID0Hm
4/4S3jjDI9C0u/ho9Um5T7WMQ1dNC7C05CciLnXCMlUFQ0dg2BurUCXCPOYCewdNW8iAztzFYw9P
oifWW5iPybRo6KPOzqglDprEGEJnUoRfBU1+au8ay78ope2dqUSp68eUwVB02zZ6tKZ+bGxvKCZ0
q9ez96hFVMUPkDZIrPsdyT//eR6HchNXZL280dk6/vDmC9qzzj9bjtUf4o4AcI0Gzp3NQzzVenyi
zrYp4uWkx8mxGLEW6Drcicml/JhkJQAGJDiUZhzetm+fvWh8xzST49617hqz2cZj7KM19aQQDDQ7
UiXRJuq9m0JqaViUHZ0rsYAB+9U8GdikzDY7FIZZkDzjQMTlhQGQ3HKGbYBjjBOD6tJJQdaWXBAu
PQk3yUx+YI77c9/blxmI68UY1C6b9TA2hmflm8wDNX5aqwET0dbXUT5age7a086ojAq+U0ricR3p
qxptqOhMkt4jSq5T9HTICHdbjgsyHtQTeCvJyg04lJw4PyWqaa8Q7177WZ3nKtJ2Wt+8e2gxbcVZ
tz4Tg5wRt0baFB1bxlj8RprnX2We3eUJObRh8TRqgo/echBwGq8O3Gb4iEac1+VcnVHN9/PYPZhe
erK0uAyUbbW7uT+RNMVROjN5hhHin305POal+1rPCShR9dh0bYLVxcZJVLjIRH1z5y2LES4aapQq
m58iKsIs06Iw15XBQRe02kzaUBK0YCR0KCuIA4jF1HTzKo7Q5tSpe9OPriI92Yqdl68+iswB6mDo
+q2NPXZjEVRZ0hHRNJt2rm2QYrCyvV/r5GA5lmnuNZ5KJD3jmGagakOjjYqznn7NJk4cjUSHqjTv
XncNFHhiH/Ui+JtzW3LyBumom2cfijEWEUL95DJ3sz1jhKNgrnx6HImpteyRVC0c9djzpRk2TvxS
JHhoY+8p1ahKJ2Zn3CbRdKxi3hTKsW5CLa0T7U0WlJOZTzLYys3v1GbudN0kU3TJzpS6zlYkCeZv
qLc8/u67VtLRpmQmSjsEHoYJDFarYCCDEIDfPPXaFkNwMoSp3h7zeoy5F3UG4wUIH218qe1WvnRG
9VgM1kMyaMjZCsBvpZlkRuObpNQXnmTzeahwMNsZGro395fKKpsL9ahNjtHvjhpxKo3YIl7dVSz9
MMeMkgPCDuCOIaLkrz8asTR3rU5Ar88UzI84RQKoGGQWVRmqtT82ox6+guOFvY4/3jamDz/V7/O+
v1Z2px9jc3qTsI6H3DcPbqK/OQ8GWLRbd/JxPTiwjOhJefLodwt288Bt7TstNzZTudjIsiAq0iuj
WfJTG3NNdTINTUZn2yKy10Q98cpkELewWQ7Ne+9I7YaHMelLGxZAsmxQ9GgLGunscZ3jfLsF6WoE
2JY5KaLnph/Pc+taJzjR7bbUu09upS+Vv+ZeL8NCA3AcjwAUYF5fF5g4icpts0gN3AwdCWCDYW9Z
S1TrPFx8twh0vM2B5Q2Cu3CySa1ViBP+j1FpL2VH9l9a3bydrGjFPiEHKZsRLVlHPxiMgThN112l
QzoE0hkUYTn1ozgNzgVepsZUAAQE6vsY42fXOhxWg3mqe2O/VOJhtDmmnCjyVhiQG6aE4snzU6+Z
niR7o2/NHFsZzmxzr2HM850JRzKEMRxp1a7OK+vcWNm7rvH4BNuzzLQolnjtDTAXmXUTZckziehs
Z69wHmF1QdLlB45+jGQOopBFWE2zCXrNO6v0wUnW3okhpk4wcNxaRSx36eykOKGS0+zzXO0JRmxp
fj+bxcN6IVGYU894xy6ob1Q13Ig5cQlggRB0IIAXY+hlaJGawBs8qfux4M50ylnfUB15sAtS/8m3
tzypGopjTIHJuypsrMyZeh6j4lCV9XQsavXmdf1WQvONkXS2tFctLwTPeVRaR6w/5YZRLMTpIvrV
DL8gRa7BSX5md4mYiCjjXHXwiaTRYEzD3Ak2beEcrs19qZboqNLlAf8LprvUf8087aevlnqXpR74
GajXUYbho8m8X7OT03KV906UrC7alPBXXhylWdwov/thuPuUcHoSRoyiXXuWTa1dtQ7oiaL5BSz7
oOzl4Csffoc96NuyofIQ071qln7XlfWpSMuZ0GO6hyWt74gAlMT3MIrk+IHcxHlPcRkGRZQw+FBP
wwKetIlNiSeB2cYQJ/bVgok1biQRGFnAOJ7r98IkwDkS9x9hoDQJBO2nBVt+NWNMnLWTVx211tP3
llsb5ETql9nV71oyIwpv5blf8lfYezqdB0KmPy9yY7Q2b6Vek5EjO8eUfgmMtwVyH89CTMleznuU
eJdOVTet5hBlcZonaphdpPUob67Hbcs7F1bTE+SsceX1veMTMO6tVH3EGgle4WKjTE0OcE7IY6Ec
CTAh6gKx1sSG3Zh3buX98roSZ2J3k5Y94/uyj/a15qJhFOLNmb4Ec+VMd14ynfir6Xsfsm4CsLu/
2VaPYzusXtn40dPH/kjaEPFgJBK2OOut0IWdokXVSvPoifkBgMIG2O1txLN2m62uw7E3t6kTP9gk
iLFzARLUc0zUdCpNj0VxjsosGM3R3tUUzYUL9cSK8blKJfdDwQ24zOQdsJ6SKcxIkvQEl1ScYN3u
3R998U7zUDwMjUGUpbOvB9wFOlNFItAxmDgg34B3nCvnzO9rN6A2bTIeciAw6A41mxrfx+lr1APR
+draKZ0mZsjrNoztJiRL/qB5JOyIl6G+4+iTzGap3AR8Ah0Lk2FCLalTLFjMDp1MjYFXYvkn8Fv6
UEe0iCjrOJ2JrgS8+79SH/7MNGTv2tDuoxi6oEsgDWHhCVEwdEsaOpXioG6WDzrcfhNFC18vi5PD
oHcIYt6QrYdPXyN9a6fvY0/uJE9PSSff+pZ+xdU6TKlF/gnhx9s0EOeaNrn2+ytu7r071L+MgeQW
Kupt6hXvfqHTK/a4ZYdlt0hM7mgVH+XUnuJ8uOqsod9MnbpAwaBGNtqHRbNCS6vxjuvqJSaNspmz
6CddpkOecDZ5BhcLOWPo4hvXbV5G37pEBgV7olsclNPVoKx4Z43dejZ/ukkaquZq0R6EZFRkGBVF
PabyKb9vRv+qMKPTooB12kP92Nnuc9lh9lkmStf1VbdF/+QARCgZJ6WfjMcdrEkG1Cetfm4m2prW
etKGnsxhzbjEEONe91WH0qH2oEOQjOK+xgCz6Sf0D8+o7pN5HgOeDyfI4WFrHX3qpJh3NxCYGA5z
vzzrpax2guck2T2zvJvR67jzw6ZV5WZeDxDIMBmlgrUxpahg9+FhaEjWw7SDwSYKonWV/aQlJD8Z
oW383oDnzYl9NYC1NCu4hq6gSptbJpPlmgkriHZeLK3vN5S2ctvHDYNnt7mdfLyobTu8N4n2wlSg
3UX1JNBczS/HfcSxD3Bg4F0ieKGH62lRwR4DHR7L7UB2bo1RVbh0E6s7ME69wU/0tfptYogSu8q0
QeNpWBxdFYfUGwbmCYKMcnKel2F4xN8BMM2tHl29vCqS6CZueR654sNMfty4y4JBMjxPyuQ6RwYG
QvKKej1uy+x6NIYrOBZPptA2yzg5W8PldiJwtM5n/E9NEuLMJHk3SboYbq2BQOlBn0OTc3WHy15P
70wyQMwWxr03iw/L6R8n0g4LvUnGzFiz6vskhp2SJwmu3QrChpDlh6d1/mGsbIOTUP/QUqSZHMU5
sGd+Un+0vhjDNJvIJEUUZXIzlDSOLjoNl5LPr6Eeed5QgVbafVLxEMSjU4cm7cBG1xdQ3ilhRLUt
ey3FIxy9GoKEQiwJzDSuHUbYrW+oG09FpS6qtQ5aydaLwj96LrPzZvxVSnFjYJMMsEteg7O4NYc5
YLL0aPkk41I4IrTLVdjYiqijo1Eb6nAADa/k7AMdsu0cREqnwqrVm8buy4DFGHomVJi2wLk8zHa7
p8w0Fuwnri6vUwekmBsPh7mgeqeGnMkyN/5Wn99WxIzpMJt2JpyMFI+PS1x9EVRhOJopwmeFToGD
vt8D6LJgfVGMFd/2Yr/rRf9IUweLYcwCuKVXkewIGGskeRyaP7K6EkIIV73GmHZTltxmAtzS3EX2
dUFTVKNfAFhrdJPfvqsxM3P3pPN8sh23hdB+luo+h2C5Hy3Mxd6YMk/t6fIaLbvLsBDMXs+QwFGb
1p6toKvMW7epPhELmsBWyUOMfTEGTM4hlIb9ksQb34vNYwdnJevcFznkbw3+vRlBMyhd46LPiM0D
LpvxkhLZHUdAQvCV/FDWoG88bEpiwg+cEscGMQcRcm4iKp7ksfNtaysqbsRauVQzzr1h2EkoBygN
iZc+p1GVn/vabnZ+Ch9UjC7TxPYm9SO1MeNyDvOFC7JgnccYkeiYAZBUrfaJAtrw7Q9aYh8qv08u
rV3ylkQ8j9NoDKDpodjMxdYao3BauOcoGI6LH6MnaR6aYT68iLKOr3BTgbCieoE0qK+8H3syrE2L
VC5d7dbBeXDCZr2iKTtO8SH1t6b/nDKRCsGZVJt65fW0/q9EYrulcWCUPdnfuPiXjcvTNeBu3+Ew
2opFNDutabqtszDsXHyC5Qo1CeCEzqdK/90SuCPS+hb2ektYHMc0cFuIlsT3Qs54eDmYTouoTOGg
8awnh3UwdHVoSSFtczciZC2uFs+4r4AmbGLH3yd4KnjZ7oinyFTrOoJNBZ0BggRFM2Yfjj7Hsy52
N76UJoX8UOJ5JwxCKDtnFjCnjLZaz//C9AQWppVnutHqVNZsfou7hpmocQV691dTzcjb8tjos7qt
pXYa9UvLvVN0nr3tFwHbbr1du8GfTmIwQ1sfeN4MyXMsTpHVP40TV78s2vXqvU6M8tlOwKT1nSux
IwvYlXnqXcj4qI1OMimk+Hqu+1HAoZ13trO8xpbBZMGJdmqw7109xtvH9gtVggL1hDotmjhrnryu
NGVvfIF+nM20XIIpdToSyZgpsWeizSzoSW5LR3xEip6a4+rELYAX1Bou+lDfG8Kor0oVH+jNyw0j
gBu9zd5ts0UZ0/oVi3NHPKFZX23PoPOUY1UIez8WXKxuUCPIXcM/Tgg3ax+yorbxvRAzks8DN91M
UgeMBcvUnp9G1+uP5BEiXGrbDBpM0BkUeUMRc1A7mRXYg31xSBcA16yZIzuP8knLqjXP403Aq8sr
MeAE0gbFpRZPofRt1N0J5HnsAj4p8+KQFf1u/b/s8uus9YxLTkg/WPIc7zE2FcLtxh3mMA+j+/TG
mgQb/XEHAiysEmuilOTeNmyEyomhJSMTztPcLsKxl4xcNMhdbUdzEuU7erc9ftpbe9F+qqwOawOk
Jw+bjPydu4oIybn0fvWVlh5lB/ILlM/G0GLooC4OezPxL7jhE4Rl3mlGojvDISchnIrIZyn4zXmi
ulsslWyF5y1UsOS5m4RhhBu3NN0DfnYCFeZOsV8pWvrrmZyUXYkGtFj3UsOWD6N0tRZpp753z8Y0
hbHkhxSCCEKma8up7Uz8pcbec/v4zvNoF9uUEivjWf9u2ebNFA80ueoOHLU8JqZ31taqFzD6slNE
zDdaP976U1qES2cdyCIN1ymXVtYyWVc9JO9YJEe2Gv7MC/Ya3VbbSRM9T9XmKhY9QyIHmrDPpMHo
t3kdfzmdE8HAA5licb8HdS8/sIMwnMsQsJazZXn2aSBK7cXVre6bLytQmgVPls5Tx7TcadtfJ6yY
2tr8sV96/aC6/LnzYvFKBRiTwYhupWMM17Tx41XlU5kXMn9G1BWX3Ju8k78ChKzxwbSb93Ik/jnJ
L0g1NtaA7gaGMGqHAHuZxkl8ZQ2vRqFrV1bSXgBGO/usS1AVmobD28hDkXME+zMpDHchMpanWGcy
uOvza60Qb5KO9UwZzt5Ab1DZK7O+VPei7/NjlaugR9OhswU7hGt22U+zUYeCRV2cK9skZvFONwFl
gOJ5rgv5bVaqIlYyJitLicQkRL/QE/5jCuuka0ueQZYmD8IjOYGrJPRHKjtlWQ9Nau1Ty/V37ZTu
fcaOzVzbNwWkjgfuLcCx3avUcDIXDEz10MAp6dffE8e+IRhd2LqOEjjSHwzagDGymjhfI2TkNrZR
QkENgNz9yIf2uVH+xVQfbiOuO8LO8dyWrw7oNtqxkf7VqhU6d7u8mzGTBSvdgVSat0avJsYh6mTA
ED7n9nPSO9nJjmtn24Jd2fbky6aMiQh414KEKCCPGUbUTDSmZ9TkNXqYdjKcZo4RMcduoCfJnZ1l
D2DInb10MHpOBCKKnoGmG5OtbqV8ccYuCfh1UnfmzVlrV29rc+6yxHoYY7gIa7LGElnIkrMfjVrO
oakLjeWqQx3a14Z7U0v/eowZCOtqNs+pspYjQBPmw6BtoC7EoMp6+Tj1FvVnn2f78cZfzOqo6vrX
WIhQ10fjmgizEYjfqEub2k6BZyGoFHBcgYIl07RvOpIlcdne5v5QP0OpfIsD3QScSRuEAZYhc9ws
PBmGp8T1iRlyRdFnfzgx3Kl+ba4TjspEZ5uOYyQXHcD5tnfHrXFiHxbNxQwizCHE0aPx48JLb1Kb
wsGWerzl4f2dO+5b1Ga3uV5XuxkxAo5q+6gzecPkUGzhHhxjgcZGDUDbYxrgXfxQo2JnLjOdEEgc
+ehGK1RgJqYAAQC6TIclfw7sfrZIrQO20Ix8N1ny0Sm+vXa0bpirDdgs06XgOYgB8DIK7xbj7JVt
pu2uq74a4du7blitNBwlJWUeQT5OM7uuUVOKhjlwdJuN/dsU60+V7TCCpPUtcvdKI48WAzRtO/TS
KWZUTT0EIhKNgrMxsLs3LCskxHHjB+OovgZgPqFRFs8YbSewP9xehsqfFrZAQcnbRgUpz6kpDm09
KrKsVMzxXBz6objJHE+EslmtVthKQDwPOQeK2fEbSvGtUB03O1FlxxG8VGl3EekY57EZhwB9/41G
5DMeKGGXzul3wpj3smtB30zwJkx0C7e3r6cuBScxvVirv7Fr/c/Iqb+t1WzhWtBrJTMQIYVitAOb
gvrnp17kg1oqgumMV5oC/jQ8nBRC4A8+faKCg7dsdJ6OrtB2NYqjY1m3rEyrRZvubYsS3WveSrxV
W0hODTfNXDbv+OQ/sazu5AyKVPDDCql7G6Ma8Uhq3uNk6b9KpX3prXVKfbu/qGlfNfG9604HPvtG
o+sIqiiDgWakU4hP99LAf+eqsTW4EQgXsa49gpzxt4s27TxJSGVU7HJrxI6IzhUeFILOCFx43EtG
YRCZFU4Es69+ynEd+/RYBTzzJ1LmlxJPEt6cQvzYORK0d9L5VlCNhL2lpn/5OQZa4eHNb81lCopF
jMcMM4D/nZX35BLecrPoGO+c6xGR1ivm7NASFGSKBApsojmwqPEm4VwA3yrMrq1cTpAsBDIPeziq
/DUqHEZNHNkbADk/k4aF1yzHfIul/dFNxauF9ILhwbpxioyHNyp5loAyJZaSsD9invYgYTZ1vMU/
c5OY+bZtfmr3ABc73eky/2RfI5JyO2ClWFwZ+r3dIgDSYHtQ9BmOJ9u5M4Gi5/TAA6AQzbHwV1Tz
k8jFWeFhXhjM7xOfSJoBlCXG3o2pLv1C9DoTDyUirwltO2reZ8t+KgCa5Mzinv9CqQn25UGH09FM
0IfksI50LXeXlSP1afIiHe+e9RC7ZfaSo9E3NxUOE8Xnbd0IlTQGWODULXdglrzx3J+4CBfsIfTo
0ABHDoMMMJrnPwMR7q6ihBNcl3q0i3zrVm8pMgypzobPEgYvbW8WoiK7dMQI5xOtd7QmECrh+GUj
jVm478K+w9V6Kt3pZU6x89VELzYp0gq6eStBZOP92CduG8RxBnTQgUqBnRoYZQ7pbxXCBnfNxrEt
0fCyM5Hjvsp+OE4VcnBo91wD2TCa+8QialqlwLW6gsbeJP08JEtgj5CrIxohaPyrD059dIBrKxIy
PMajt7wiY+HiETbYMHRScUD774d9z0t0FFGYyPwpRMwugHZ+1gZ+iS3WcQBDT74+kW+tZYUGVPMN
vfnQj/mtW1A2Khwn0zhjSYwRbXF0BzGxlKt5Kg7ucGh0P0cbMDddk4NXygcR0unF2CH0X3hIiRCm
fR/kBUutElbxnOvIunVwCqUjqaDeNL+ihgkXed6LqUfaYVzIn5luKQJ3rsY7xli9rM8eHkInM75y
dNwhjg9MbaaNywTyOJuQC9F3Tn6s21vTTWz6gpqfSX+IsuJ6aHDMNrz2Sp8xEw3mm2m1d/MwGmFF
pvR2Ye0fzIxjUpnLqVhsEVoz1DnS170uHpsoHijXk3E3T+17G3flIcVe6LRc55TVH2bEngKxevW7
6gbJtj0taf3uAzImnV7tvcT/Jjb/uoA7zTLzcxbmfHBnWEo618Gocg8JYAl0Z76ThgIdxoigbu38
3NnlMbruROHdGeNyHqUdX2yiXSFB1yKQTTGcm8a+hw/d3Vsr5Gd2JY/DRTEmH521ZcZcQNF5Vds+
rB/dsnaeXhmh0EV1ljW71jSCg1XFSUL2oNzXtmXvJ8qUptS2S4yHZQEHt2uSNStP8bSfWhLfvjcu
wdgpO2gMzaef7s62Ubl7RYo51LjcN6a2VkzWaUXasdfBOAPyBTZB2HHbp3jye9Hsger7G4zH1fXY
kQPsTvze/K2mGXycWdiWog6LvakOZWk/cOqjwKNx2JYUxwr38sZzdOh54LzyCJ2qrtJTa9KCCQxf
GwsG6JAYb5IXGSrBEFfTU/2sa/isjCW3rxu8zFHaqGChbuQ9uU7yLjo7af6cddMpK3MGTiVIWMAO
rNZIHwsP4XDKyg9IZrtJqX0+l/cplnUv0Q5+wSxisKf6xmuhK/nJdnS4tWFMkaT2x3kHZA0s8MQM
u7LguzjTT1dYl0zC2VbYBmVUpfsoKu7GGoSd4D4I9NT71uPmarQSEyZ1cbTN+r0GD771mFSTzkP8
dnE/GL3+6UbGCDIrZxzS71K9cbGGKyOcBhd8YxP/eHn1UCyoZHIV1U1KHXvyn/0k/YhsVuGYOu46
f+KuqETGfp8hxenCecP6BoBlGe8mxHU0cY7GXNMJUNKraPhrCBIeWFgAbEplNgeFuHQmRxvFNkgX
KRhKOyx1IoF5Ncbzw2ilpISSdz/Gs7vkJUzNJExYmLR3KeBZZOcEEa7b3tEx48+ecxpzUuOdPl1E
3Z4hJeLOwZ86IBn/+y1t1r+siGNFo+t6jrkuImQJ2LrU+b8sQWQqo7TfQnlFNfXocx3Plr+8zzit
N8TizzWbjq5F5vhntCoZ6ovzTpmgDjM3/x1tyEPf6PVrr+FUyg0PUXq1WbH55mzBl+FpQhhF6xnf
a43gLk8fbKmJe7C0DmeyrC+msABSsUqEsH+FjbRkbDzn1m0VM6+taohB0Fue7cysUXKwZjcYGDdJ
Nd1o1lBta6G3BxSt7qZxw//cDZv2hKJig+XYG2vO78YIR1zrz+4lIhsZ/vtfnvkva9tcQc3rgvg2
Dcsx/3lBtMmFjRtHwztntc66WMcNo3rwT52HWA/qB9y/gJizyGBuOiwPjenvKqy0FJjzSeYgSkwE
Pbxw8S7XEjoxduVtjTY9SJmzMCOGaCRS65g1LOfIJoamZodRbTvUTRO0AJPu7KElMK1Pe7+0rLNZ
FywBHl101TL2H71ZC/D0enftMLU7D0D2/2X/mu7/y8pvlwGKEKZhrIssHeufrh48iyBaTKy6bPMi
UVM7+m0dJees15IXG9mbeWGMrleiyTdEZl5lkXyP3YQ5KKVdF0XaMrqqaJM0wMghbuqZs6mar3PQ
LaSAYlJVg403ldnh7xXSC3wxnKqnhJUzB4Ly3V3i8IfRgX+zahAjOdttrqgs3k1ZfXRyfAXKvIIB
OyOY5NiS3UXJGYzsafR1PH09e9zK3gl80Q37Za71x17Tnd1qTwxjPOwby+ThajZG/VBk8QNdO80f
Q54rMxEApTj6NqnbxCfYVgU9DDB+DaLitTNu3JYlHfr6hcMIy6zJCnHE9L9usCHE0+QdzDvwNGUP
5GiOenHDPHk5TsqmGKmrcdvSJ6+rmRXqA+TAZYiZUTcUf6VnfMD99W9sbK4+OxEuUTKfSpY/HFqd
3c22Ofk4geO32kp+DKW83eRBy+oKTHbxSnivDPaX/17IWuRWDnFZgXrRNJ3Yna5fS0EtJiE0wVdZ
80qH3+sbWxNA6uyygiAahhTgv3c7RcB8QB7U14mNgAPM9WNmJdi8c1YGfQIDh7yBfvX7j6ly9KvS
F/dz4Sa/eHEgygdOVXN8irrGCcYCFtDvBettraJz3b+zkufawAF1YOlXukfG8d+BrVKSz9hVG4kd
Yel2RsPNGcauIT4G0CVbq3UvJmtar1GB8MMb3Q0KuReMiX3CTmef9WbBke101W2iDDw+g/Xh1qNL
YY8WM6+CHmP1L3Oe9H2vxBQo6GR3i/yEmHrF9VmytKBaLoYRN6HfYhYAJwjqrW6Tu1KJl7ROc9gu
4I2S1bQg19IZfQ+6JaTMi+fgexMTAmZnysd8aVfoZNMxh4Q+Djak/SU4QvJsum7XLPQyY4XONZYo
MnLZGIkwnpwO5vyM5zpYEpiLtrl0R4hm1W2ngEY3JIoD6WaCJlfZOPcJDEbWiLQSjzl5gDbf/T78
/tvn9N/j7/r2P9fUdn/7D/7+WTezpE7q/+mvf3usS/73H+vX/K/P+cev+Nsl/ZTgBX/6f/tZ++/6
+r387v75k/7hO/Ov//3VBe/9+z/8Zd1S0c93w7ec77+7oeh/vwp+jvUz/18/+Jfv39/lcW6+//zj
/YtFVkHa9TL97P/4+4eOX3/+YXiM9v7Lc2L9F/7+4fVH+POPh/d3WbxXX/+HL/p+7/o//3D/ylJU
2/dxi9u6zerhP/4yfq8fcP5qOtxIPjs5TTLbzBr/+AsPqj758w/L/6tjmrrPo5o1oetiyD/+0tXD
3z+k65bh8zGLM4Nb/o//+dP/w7v4v9/Vv1RDectG3b7j3/zXisByARP6nOyuq9vmP2/fjsZyQb/q
0fj/P1Saas06RsVABKnfUOZdt3l9juzhYdblpXUE97JzKL9jsuKxhMqU1PtG6kHSHNOUbZXJ3m3W
FYusBvDAfgzUSU6OCZ1vMqv8HpHsqBV3a8EemaxHmPN7WoSnyKO6gRCxb/8He2e23DiWZdkvQvQF
LsZXkuBMihpc0wvMXZJjnqcLfFu99Y/1gmdGVmSVdVll91OZeVpmmGV4KCSRIHDP2XuvHY77utGp
tSR+XTpnMylJ5Vr+aFkHxzLJAZLp8aj9kcG6H4GAoZf3iUfYdRWGwSXk4NAb7i1oswc7bw+iVfcu
OZwxDV9KJMCgBwcjo89OFM+BvpTg4NdilRf2FtrdeLWJivB0udgEBQ1Lvoxj8Fna5Y6ILi505yZS
+zyKeA/O/Ipfcd9kJicd77L8Lwqr49zj9QnFQbecG6dDvxWpz0Zxa1DUqLv8LcXh4KTggKVDTHx4
uEwxpiK6P3GxN5c2sw+sI/2JREFDaMZGpKFhb9QtRGjnFlGqFc79OidtmrbIQRTG9SKlroj0a5ez
4UDbzN19Dz0mphqh15ki9XInpngv+A0rS9/o5jMC5SEswhc8I9sWEyt+XBZA+g7r+Katf6S1c47H
nJ1o+8007UNJRzKxL5OAjKgYD+Zy17MycSkw5+c4TG1JgtpEIRnR8SceaMk2qFxMWfGd3hfHInpL
Tets5bREVSGUX9ZPA03C7bXJeezOnBpiCZUuX9uauBN68EwIgg1U9tYj7U7oFG5hriZpvsOWQZ9V
8SEQ/bXNgYQB8XmKWR+DJ95kQ32ssovmkJUEHebahC4wsgl+UXssMBUsnWq9H6bePsKrNPfI1+6t
QipQBN1svIvg0Q61ToTPGmDFlScK+U69iGAklZxuQCjD7ca2RWA80u+WC5Ot1zasb31kfzEGXTEM
fLh19tSn4xUXKSkdS9FjazIcBc14FUN817rlzbZgrGYHe9bvZqxpY/dYZsEnrJHbREmKgIHO4vAc
avmHU4pLZhOlcomxlOOpb9OHuo0+UZLeYGh8M0X4sryvaabuZ1rqZkkJy8h7bVoMFM1l7FFx0uXN
ZUu5JCpoEzPHcUvtDnrLsMci9hQ32YPEfz3x8kAqn40AGxrVXEF5smV1XN6XPi/fUqJLwRO+Tbxx
TnSP0xkYePDsNv1rb+VvQWm85FqxwfS2JWa0jXA1UFixd+bPVJdg+koGp7m5r8DMMkAF6cVu+qvT
RslWzg1FkhV+BhNyJFhZnK6SkIRaylVn5qYsKvudBBe/UkEFqjwQcCYxv8x8OoIRTaKe1Q+WNskh
Gr677BVxUrQra3KgsriLe6voqkuDNSehWysxvfg9jvYRyEGfN9/YccHIi5aiQbIm2PRsm30Lw0oM
IxrT8M9pVCmrkfJnxOx3YKyDEjFGnyPax2pEhI3a+mdRoEkUA3AZy8VfTZeroZPCYgyQqzGpDd+s
WLe2gYbNHFNMZXWkWQeuul/UmLgqj1zI6rE2olOvs/WtyucoZ0o3ZpFfwVWonHMRCQmTmoQZ+ClL
XpOqrWCaGCK4dUiqSMvMOqRehi4LHWHd0fS7b/Rv/UALNJ93RowYQGTQgnBE4kAoq+pLjWp7bMZs
1VHfGttWsQo0IhtQoSh9S4sbSgOOWElCKMc8spB01l5fHxOzqI4dJik8l2NwsgSVWtjQwjL7mMf+
TY0kHUuGGjhApZG9zR74A4nz0fVYfrnwrHluYNhklY/JoKJrKWALglnK26sp3xUmMHxhdWjhgBpC
qgXXuXH6bZj6bZj6bZj6fzZM/R57/jtjj2swsyzbwf/153Dxnwaf/VfbfhV/HXv+8UV/G3x08Ych
bcF/bF38mn3+nHycPxy2aMLz8L2aOo4WvtHfJx9L/8O2LLQvwzFJ0RpC/nXykZ7p6MJCKHN00zX/
lcmHbJfJsvNvg+4y2Tl8X6E7jsF/2TuyC12WpX9ZhkqyJym0I9YMwfQ50zqSFVFB96Te+UK6j2M0
v3Q66Uf2v7qJYbnNItuf7PmT0lhcRw53dmAk56zAPos7A3avcc8eqipQNDTRPJid9Vpp3wWMTjiy
5I8sMrfsGwjASjTmNttOKZWlcpheNeNZ9aa3Wbi92zkTz/Q5UBxrD8fczmmdx/iZqGQbtZxfQ5E6
J0wxp6ZOxlXtDK8WTTxdlD2mDXbRYj6GMf9U1b1ZRBiIkfd48utoLyDDk499Cgtti87j94QQffb0
eCrZJK46J9SP6YSAPCnvQyi928TZFG9jQV20CT9Ikr2pDels68SndQjDsdhHTQ3+LWKHRNaeX0ce
eEdfPIgPOy92fKuA9pZmVUM2KnsyHU69blC9ErOrN3bF2smF6lV2WJvgcFGhSXd8i3JZByRZKUjG
AxC3vO5996w4Vu4YZ3CgAzAmV4UVYJ7wSJPUWc8j0adu6McNrH8EHZ0EgjNP5wx4eL4Qe4VS971F
7UxMk5nvIQyHg9zTMrFwevWvauaZHaXz1mw1nCUxrlCTaKlLX8JmnLyc0gOynBpHCEMQS5xxHCWR
8SGB0u6yXP9yEcFQDsVFTi5FAQ7u+jCVH4Rqv0ynGlY9FEXCL6Q+9Bn8Hvl1aIX5XagXpMeyKdtA
WH8iF0oaS+NcmEZSbkBu71qhhVvMKeRfqa/aR9kTHN74aiCyb3qNdF1TPuhpHfnsF5M2hfqYeOmu
JtBZNVtzJugYjDWAQciZKB/TSBos7NeE69b0OcJ9GwjW6a18d8r7CpMqOqvlsI/EzI1WsSKpcISZ
TZUHvQmZJYe1lXrxOsJqv6pTuB4VfS6aZT1VAxPsZBrbpENJY/OuU/t0nhKRbLOoQy3P1bmzyUos
BFqXjXbewLZ20z0lIYBW0zSi1QMPVOuC3RKvhhfhlbAmSi+p7Eb4Lmhp95Ak3bDZJ/rPKtlxd7nR
GIu9KqPXhzUeXE1GVOhW3ckOOU5OgW3uWid5VHnh+mIc7gWZ05PDKK1iNVGE1/2Am8dyuaqRy+b0
WXjo+01N4ouUBuQc85h2dDrjzV5V1X0kE+di7BY7jDWW5zgQj4Y9m1dLA00/z1xnQ5A+2prxJqk8
cWRSIFi255xwySqGmL3F0SLo0BLkYHoHkT2cMKgH+HIpPLSZWPBzcjkn+z5Ltm6Zdz/k4tZkl8h2
Fit9PmrRLuy9Ryqx4qNhLTpboD923WSczTq/m6DU70uXQyQg+ool5R6girvRBvt+qIjfZmHy4KUl
TqDG29qG5DRd7aNp/N7GQ7FjY+Gt6HGkuUQfaz7sJofhBUZhjeNbUch9yXTLNaHTd5MyKE0aeCDJ
drXg4h4y7OhhjOHctjEHSZXDX8uXGD3OWSd5kTZefxLVOilpcv5hSSkgEwxCSPTTpriw1n4AIU72
Bs4KyDX591aXIUDhTPcdzX6hkRQouMNNcJlhsbXY5yCx9+WSvPTcA8wczIFqxqCSlKPfEjhkrmXK
yajfLkaUE50cqt+4/c30aAXzemM39gDFp9H6dADJnRxzTa39fNUXLsPsYK0nkX+LlqIPVLGeTUNU
r/ACk0Y6trNGS4SI1MpVM9G6OZ82uqXdAjurTm5xK1ws+bg4k9UsHbnOx47StQTzVzyn0Y4J7sUV
Lr5TkeOZm8q7oUso3iUKXhfDCRLdusub6IB8l62gC8SPCASotoT3N1WSf2kWTxy6isF4yZ8aRK5r
XvwcoWKBN+4f8I+Xdw1XYTkGG9MzqoMZDdystcfepqleacMxIfVBP5KP5MYDQg8YqafqjjiBeUvz
4TXuPtqkirdAg2NGXoO8BXmVaK03xgc3Pu9ih8axQRqgfxS/mg5HhnQfqDOFEbj37K1H9LXjxrSd
7QVRQ6P0qiTFSDb2MfDw9w2yzM9SE9F+KsAnSb2+kZrYRToEt4K7lRsQBsRGtImlxRotf+GjQsuC
mZ2TSn2LIaMdNFFhugcVDaQFrEXzUDn3hpbVF5zHP0ZbgejQk53dNdoGIxnzbZncexag4h6tETjy
N6Tn8DSP4Yfu/ghs7hb2O0RIrO7CoNmH2DbgeO5KvTAwx/USTAgtSuxq99ydqS7W1+Qm0K4oMZSI
cdGIIUaHJ58DRyBuamxnPCyXjP3MJIlpsX5yJpg0xJgO/dw/k+hpVk7vUm1cUmzD2inHtrtq5wLF
H8J9J9y7UvHkLdPMn/LnscTuTuURoVqzpAjFxMUTlB0VQILGzsLcq0HC3QUPENJGtMqT7CYCC1E7
735l88B6aidsS8aaWmeHnri82rbaF8hO5wXPPdQxz2wu5IkAV6SsghqTMMBwkXHlc21zM5TjtZcF
alDWvXV2GPtRe08UpFqPbvx9VtmTNduRnxTpp1Vmz6aMHtJUkDaA1rqptO5gVV5AMDS2DyrlATEm
064iuEwCbGlFEdjJxtl2DwJ5Yx0mRDqM9c400mCn23eqQeIbA+sQsHkF0070KVXeJY81mERsOA34
8FQqs/ThKHmVTv0coaZumtJYft0+vYzZNB9zyF/GZPNJwOjDzaG0txObJB7F6Nu9V++ikWB71pYZ
9UOA4+2AUrkKzzEBNeN9lN6nKEXKxg7YruOS+Yqc7HvMGvBg5pAY7GJENVPGC2TXT5qwt0XqbeQ0
V36HI5wUwKeCAx7pzmUKx1fS2pQF4r/fmbvFBVRDdkoz2NLjAhcLSwqPQr+Hyuq7jirpWMR7NLV8
yOb8rjNUdJras4pQDX85uKy6/eAcvTfMghhwLclgO6WvlZyuUIiBfGnpKQ3woaSUBHINepdwnKZN
6ODfHiIA9ujc11IPaNG0+OTRDrjk2E4W5WycwTBUUW0HJs8taXqCDUXFOenuPp6v/YJsoKbwjfIo
cWhxm8QTSGUeI5gc37H3Y3NdICZ9aPKdjPI+0aMdjCkPW0zTPeS6Bwhu0crbrjrZwczndOYuqb/U
I22/IgmoQUg/yArdG2b8aYK9WIetRh38COwrdsu9u0CNRnoDwAb+cPBqs6CarE1B4OgYR9/oiG8M
83sAiyGy8WI0VXCSZnUZ8RKQNu0PkNOsNdEE36qMb+htvqzclxYUBi6mD7OEKA5LcEfL0F4EJgEg
+8WhaKiqXbly2sbYyyk6jgYPxTJwvLXZ0LFEU+a17y0yy/xeWrCxWzJcUWU+p2bTnIuGTAMZ6F3T
dxetDdJdMRnPQId2XGEJ7ghd7afpFluGWMWWyQkhRnym+nuVt8aHHhfSB2cEVMCdzzIh0JWFEUde
kEg2bjPdwDyQjdSFjYpeUGmgj0+JdjG7nIxwkB/nXVnitBcp0TWh/+ibflMP5Eza+b0kJeqDcpxY
LUOBQQ6lbjZWctP2jrvum+m9Dgi71i4W9alnyy7lBb8KnS0Wb7ORetUdhLWrqjgdtBF3UjVwxKsk
ABHB4ZkAuLhUdfJqGPnSkO3Kcxe/ZqRSduQjjLM+OPsyFvUVWym9iZOXrJVh/YioJzwqVZ30QNxH
KSGK2jLKjSXdn7omt6OBU7D1uFMSKa1X9sRHhNSrxC/uAhw1E0FIEESPOitnNh9noir6HFJX58Vy
2yV3HRSN2JnStTCv0uMVzLRugoJOVqOsv8HxODWxse1r0hVxZe09wF+wrAwqAJMeXqx8NgLtBrKT
A0VGNVPaeESZscwg4gK+DIA6z5dS4cMm+/jJK0pHT0P4OE7BRpnQEAwbk6eoMKFDWj/lY/nGLvOp
ac33pjN+eLP2OUTahwModyVjsofmOdd0az/Zw5mSlOX83pxUZp07GbtbsmiPNDJg4c6XahbVv0nb
uMuLJthqegELloJHrIqsgMlQiIUN3ou3ZbxaG7F71WI+o5AV76jzZdM8s2726NeDYdS8hJl1ciqP
iEbMIaiAubSbZX9vzPy/JgURS9ZwUnCrqPfFkcG5BxhKvxpHDhChct4jt4zuRVcca2c15oWz94Lx
ZUidm1l9ZdguOwXGh+PecLH6DhdUvEYq7Q8u/ZjrGrxMWEVYrvV+25ukkTGgjh2H4WKGCho4F7M2
H8oykD5IvnfMdQGouTrYCw7eZdE+g0tRBImbjVurQzAxhpHisQz3qWisD2zxn21pHXoDN3gRZT/h
UYe+q5G1nGCBdlToDZFBVVti8GaFO7vVw/0Ew0HXhmvjVsU5NAluSae/xR0lpMrZB+YM5wMwaTBa
NkP8V0/bEB4D8zHImZrtKD67tR1iUKDCjxkjS+mPrMK631TYKr+ZrgGwCToRQZ4AMyiOahlyXo66
cEcd5YjFajqX7eweKmmCEZ1Dn89HtOpjHBgDxUs9kHHyS8oS7l7QZbjuUgBUfRjvM7eZVkHobDWH
Vy4n+tjGDXSIlMrYsrKqdd5bHLqC6b6yppMeiivnbPIWwEvwQV4MT3vJmC4HabC+l8NbE7UHNbvR
pQ05x0cDsmgsvjgsdbyZBPAzDrSS9ERpD9qmpPdzC5L4h5zr7yNFDWAbYAlNWrCzwa3FegeWxoh8
ZcXfEKPdy5Bq74ptzsYLIDompBR3AMieJlfcDUW6KwWmWgv/hs+oda9wYB0UB6TrVJjKN5vxCTsS
HRitkI9hVspH8qlbs08udKw168SS32eHIkfn1niTduJoeO/B8iMs/NORXXvKPMpPZvETWx5MdDM5
xSV4hZhqDZ0EzqbD8zO0gkSdM7nbDHvaGX88DRfJw9IacJlN6xY3VnUvPckfk3Qc5Lj1vFEcnSSx
d30/OpjgtX1thZRWAtdHYgUJGJvFJiNwNHGdH7n6VpVWuT6OJ5wf1W0I9Dsm6QeenS8Ezr9TNMkx
2TYOsaVdsqZk2yGpuLNTChD0iZ1HASaJEjIokDEDf54Bfwj6ZEdM+QfQ5sRvKfH+7sz7hsPiEky5
hFpDlfByBSZKf1B5eK+PNm5h94zdBlueRJbNT6hPEwosVQ9G4lzhU8c7NFeeQzNaySjyY2pkci8D
guUFZ+p9mVIWkrbjCZMS9ELkJuKb+dYoWTM0O0sp50E5ABOszzT2pgd6QYTu7p17WfyqVGYhodsP
tOFlm3nZi2D9u3ogTSiAwRtaDVVztEZ+OIcnvzMoeUrC6r4rc9j08DQHhFpyuHiwiKVvIZKibG0M
jd5Im/pzvEHmznEokdRcaBLPVVk5hzYhU2dMweT3Zh+uBQfshQt7YkQjE0GF23q0gARK8KJFB5UM
6nDp53Z/piSSMSl3cj8yh9dUpHdFNvF5ER9hLn427sBrRCzxgu0YJgi2a2gYwLsooovXWtVT50Nk
JXZP1UgOopmsS6AlD603bseq82uvvbUBcLJYhVQJkF+ewpu1YKArkhXwufA580Hk2JDFV9OGxiTc
hkA/j3BRCUA5eKzGYWfnDNIheXWmRZsEkmM8mgkn8TawOYNHuN0hHSmpoiO331tfZahpkeaHOblY
1/SeIGQFO88o0pcGmiA+y7kqa2hh3OtCNR/S5HuaBRj9demsbOhnLLXm90HqM2P4UPtuyfltrAR1
Vrk/cmpayoPQcHXz3XCVddfWOvplW8/3DUu/Nfp3viF7qdbKnt09xgWeNBauQfz767ZQydlN2xer
xfVONXfrd0UlnjjDUkztBTRa0S2uLe54OirjnkrnKghecLBDDHA4VvEab1uvfE3Ncx1H2q1VXbg2
U7Uv1XQGv2GuqGdszl1zi0rith2kTz/Spi/DHNP9FEYB6SBTY/n1MoUVxVJqgNzOXRtD68YdPkGW
vJhssU8iWliXRLWZ11zjmzl7W56A5XqwqoDHWEALw1xA3Jz3+awf2pa1wCSHe9No8F6Y3CUDO36m
nWTewdXfaCKrtrWI8nVum1D+Gle/UlGzDnviMLWD+IisCjvfs/Y1L45TWhw3q+qbBoltQ8x78j3N
2TZp92IZOtHzgM403dOUzxGImscew202MAJjh8RTOAUbVq3Sh6MtVwNefE4k3t5NoxdpieoA2vcZ
0zONHI55XvIZWZI4dwHrSLDV+yAY02MsTJzTXAYbFqW3dNyGs8NVUS8o9eDKHizfVZn3vUvMq8ih
1/fTjcigAz+q6c9BbLNeyItTRXvLaJMLTcuUwkt8GLbUlt24A7ZBfyWBjbE8HVhlQ5fIdblkyak0
Jly3ky7x4T4TxtEazEOkA4Yj6chb1eSHXjO48+v4Atk+9KLSyA869CiYgHApCr9TBPLWOjku7KwO
hC0tPwLyJr6u2SBhltaq0eLtssiZrqA9HN0YF2jcqEcteJgNsz3mBfDSUlJ59+so32mCBIGucDKW
HoW7FCrSZp7bteOnnvJF2r1GVnWq8dLybO2fY1d+0fFALDVtfnLTxmTZftUu3KRynn+S0Ccom3eb
8tH2Yhoiuu9BXv/AwnjWDM4Wk+dxKWnxE/3gr+0itpOFJkcoXmU+RD5Yp2otgZesBkJp+jR9q9ro
UlHFTkUndAAt2mSSM1gcdYr1T6EvGJ5q50F+oZ1rVZm0U9nhTDtpr54KmeEem0MCCnF8R3MauPsA
juOss5oXQ39zzNXAig4rg8o2Mm4/2Sos5bDQwBubWPU0VcsYYC8bV5z+HuK/jmP4jNhxbZwflltY
F9sz3qAi97Ail9WLkHRghyyb0+RUmXa1Fyrc4LtGGjnDojvOUXAaCoeOADIV5EUUxbynguXiEI9A
CRloQ2ueuD8mh4p8uF+RH6NmQN+WBjLEXDybVfYsW+6xWDJOdZU/BTD7mzoz126sqg3hABjc5dCv
tXmi+Wuk/zXTa0Jp79NMqEw6e7uAxYbfEAAfVG7DOaSBDnETlJFvsYhQ+Rg9cQAdtZTEcERkzmgb
Pyb+sDYU+3QvSe6qTjxCSUA/oG3R1DmFLfzbMiWBoPU/hQoOkxMvRdEOfbs0BAF6q0kwd5gz8Jzz
Cq+yjp/TjrNxMzQACmeEIbPl3lGUUKBNet03/XTuBvNIqr95AqdxEhiXNghdu9jABFHYRFE6Fgs8
DrSV02VnDQSy3zn1jQdqDsArIEdg8utHMW+QWd2xxbgEk1n4ADTtTTwqRKutHpfNt8Jhrwsl8uA2
HUv8Uh2p4lqp0isBvIYfllOecFNTSETBs/HRK/dLm7vnyA6ou3BhkPF8JVlHfF2r8Gl4ito2x632
cU3/RR2y1aWM1R5Fzxqnm9lfxHx20Q+oBaaZcyJR1T0FZUogZBnM69AGzjukGx2zCediuklcLO/g
U1Jr06GG+LNbkggilwJKW9G3TEVN14z2mzbjC8QEhM1E83ZdP0NiKcC3duyQrRQVpXXnr1wvwrNu
JyysUiJUSfsAGp8jdu7dLO2tHfIZK3vH5CEy7cCJqwYfsClH7rmN1OS9DcOmaIkBKgwzFcyuXVcl
BB1m5btGk25rzIkkJ0xJ1rihDKzDcxfdgbBG3dFCporWenO9jN8OMkEUIjJOHLDWMWlm4Ic5hzKb
durlSTIbeNmQjShJdXX9TliK2vD0S9jjtDOLIjrG6lwaIAInwvcsrsfwFgsuTg5808yGpa/lkVaO
E5zayaHlR14N3WmoWoR9YBLv4sSVrZxdVEK3adPklQQSpkYXz9NU3w+tqx+VNQ179rvKH5sc4IlR
FNBWtYeRPf46cZB2pOW9UDFBSUagHhxhfZHw705iUBfeIuGTQeK5pPqdlV4RKT/nqPpWcPqjbRXU
XkD/F8FSGmVdsVHSfm5Mq9ikWLW3mSg3dYZm0ZPwVe6PktP3/b/uH/gf5HZ2scuhu/9Xsv/qq4Hg
9E+y/59f9HfZX/7h2DRrepYjcCdTCfCn7K/LP/j7JqWnBnk1/qL/u+xv/GETS0L4l7SEuL/+6O+G
Z8v4AyKlZ7gGsZNf/uk/LQn/Db+zwzf/Z83foZeF9aLBIUU38BL8s+ZPHQJOxSjnvj2GXwxyx4lw
/Mp0UJME1SMxgretq7XHOcKLwRFp6aMZ9ezkNbZR5D7nZKsS6pM8y/5hcXSqhvLIxnhlNB1xnXZn
ai8G51PShQ4sspLSiTo66aDbIqWuxG8P2WbwZj+t6UssGSUU2DF7DS90O7UUlhbRezzbO2FqnNVY
H1lF/0QOI/Pj0r3z2hJVRYOzUuozNP9iT7gAxgEi3JRbZAOTFvih5jtVTcVxLU4291DfiI0D+S4C
VR6yLWF/04FhC1fW7lh4MU9EKvmWNjstJlmTtfulWeMvF8jf34S/msz1/5Q6+w8vOhfYX40WXT81
Za6x+7I6eeotsuDwErqpeYgVcIfMBc44o027qw4OQQ1/D1wOsqa1t3mm1YMCaI0RsnKPGIvPfZSd
/+ufj0v8P14VpJowwGOotwzQjfry539xgqBlBFPW5wNTEcc5p4t/1ooam+V1jIa2YqWpbQjsnEem
WFkfO73DN4CpcW6w3U6UuK3EdFBVE288vhbFloX/Y0cul6L6eg9Y61vGicUoIfyxaN4qGr+zqL8o
hWzhUVeuxR+l1NmKwVxyQvk4m/QVAy/KsoegIkM+TB9jhgtzsKEZD/GJKLk/AW/RnJ9sbA59iYlW
Zg+zavZtDRS9tC4ex7xoAGEw9PZnC7+nS/Gtqvpp7O3vWp/Btow/QHoI6HvT2SvpGZjsN2pF0j2b
z7QxvVtnZe861O4oesZqzam3SsV6uUTquviqnMiEr83d0+zl9zoSN6M3Kmjdw/dBA5RolrPaauoB
J43cwwjhOBJy6CNnz2ORnC7qrOBMHnsncHwWyyeeaEm7b4DU0Y7AYOQsj7niK59VvJmTyN1EBN7T
siNurdx38LM3t87jzWTo99JACCLBODsjY0AFum8QghQphDd69XTfZMajp0WGTE8ODeztBzrxIWTY
YGk8PLZYNzPU/LVNL89msN8zDygHcq/HsdUHOIE2Ly9xQbCvcunB4BT13RqkvaqM+H3uAJV7UUaQ
vOueAy+6GRPfJwWX66n6qqfFN1SoeoP35QxA4mjX3evMjYZZtcCxa2TxsKs8wRxOogeW+6tKOU7z
IaU23XYYgSkpS0F6+H0PDdC0kM0yBYUuaPjo06OJ41Yfkc2MHERD+VASa4Mz/JSGneULBbkAmhuu
8yxa6X1/Z9HTDH94eRN7hkGOBa2vjO7eAu/tJxnrJpeStyy3T338yboXU3ntXkaPax1BiNBbX28a
9klk6cInb3n9c8U2JcsqtFB0SEYM/TaV32J3vDMXittg8sNZ5tCv2nYONxLJk3YE92HqPn79LkLn
WkGKfg1cW/lakdA62DjWip6yZoWH7NsQXxqoZJti6Da/LizNNWyfG4JYuTHuFKG/lBGeCyvBPU6X
cdmyhNN5DVyDVMUq0DlZatcg6h/dgTAZxSvfhHoxlbXPNEoNE4W0NbI+4FdKwGLPFGai+uRT+BPq
79UM3V3gOnd5Le4ycnqTeMm8YYePwWP2fosr0F8jdpkku6dHmPQCVXYQTzDASOpvGt17oVZ9Aqm/
9HBgF4vvW6m9eGB/nHx8TD1z4XhPPztoWaY5SCzsxgvpMHAItBEJiWF5+ejavexRpGhFVjnVVC0A
9ij6Gsz3OOX+jeMKV3IJsms/lDMcDHqFN3T9MQG2jc4k5+j6lnz0Psuz11rY7HUg5ik3i++sio91
w7WWaYyTXbTRO7HtHLFrx2YP9/5qRMG9nPtdDV4zB2qbIB+SeSMFYe1V95BQ0dbXywQB+t+Y/DZi
yJ2l74HN9cJFBKTAmOLFoqngKAwPZE38NswODIt78GubXoWn0WaKHfHQ1++5Fz0HIvBpcFkXKvQN
sztZ8E2SoTq0EJMzHpNah7hC65+Kxp1oqdwA9BIfIGXvYYVv3dy9Q0vd0FPG9wZVAjpmpJzc8fCw
IEW6klLU4IBC5tvVeGYw2GSI9ZrGBNk7F8dsH9jJsSHTqG6gO5aF4qwNNFkP6CrhORWCXfW4owHc
z7m6x+7cTeqog39Y0KaT45xMCjxUDGwfHulAQXAMaqEU2+WVCabiCQ33jAvoTO3fDTGvpSeo32np
vqcXQle1H+mK1ktIChWeK/lmpJStbR2yFRVMOUSkgxbXRNqx5iAC5vgCOQ9sdD4kFWMWIuJWD+wz
jnRVJmfu8lfdjvYBLMoZs7rYVa51ZhjZTgViRg9sQXr7WSOGouk/ZWbClh72XfoxGue06szVmJGQ
MMDPhqdp3pAgeNE+p6WrxQgAjXj6pRnsR2+gdE2L9kwZG62AOUwce114BdDoJt6ySzqGdXgsIFlF
uEk0Q+0Lncshsknw4AlJooIFbIwqFbIY0yCY2PndoHmoM9GZmOs1q3/MmGC88IzZ9AUX3WV5dIYZ
jsjZPi5+Hkq+q4Pb66+dGG4EPWJ/9KZnz56wgM2ke+Lo1hv1xg2nZ1PrNzGzpBrNbRoSE3KKWzqY
1yl8M9AQhoD1ruAhmjlXEMf5tm+jB6Gs14hAKj4iDi5IMnD8aiF5QmMH2o+5+HIy79MMcHmFhnHH
EB1ShIKPKp25hGzGPquwRtqTsmdXw57YIEDsBVYUjc/7OKNZVgLoGHicjTLxCAYl+88od2rg2E65
Bfv4Fs4c0Ia8/IqTpCPPwyxYlUnEGj7LL5PUntzlSVXpzZdugKiltIWQWgEJ6kC2V1xd8liqE99H
Q1RHbD/51i54auU6KqEXfIAFPQpEtkwtzUeuXV29wdh1QgeD/hq0CrZcWHf8Fu2x+QKwwGOjGe+U
FAdXQ4loYQaSQH92JxZezgxTvhNUXJR5+rcA+r+UQf0fNEwRmoMg8H83UK++f37B+P/f/9Z03Vf+
46sJ/zpV/e2r/+GktoS5MBuwTBs6tug/RyrnD4sphnApwxPrCYNv+O8RUsf1HCkECo3xyy39jwgp
XyVd/oh/l5T8U/q/YqTm3yb+4/HZsk3c1Mx8rm0aurv8+V+Oz040yYmSPLn6TSP7TSPzf9PIftPI
ftPIftPI/r9oZDZZg72A4uxX8Fdyg5nYAwOSLEKkKtwra5HyAHvcgXqniNDTr5gX+wpP3to+1oPR
HCRjXd/Ad3f/D3vnsRvJsq7Xd9E8D9KbaWV5xyJZdD0JkM1mep+R7unvij4QdM+FBEgaCdDZQO9R
G1ZVVmZE/N+3luRMGycdUbQcbxAxjSfUvdVeetPJpcjrmdo2qJrLUPqEsLWW/XajiS0HGDvROM+o
ffJD0QB3Yy4eH4EL/27I7R0qci46btc8/RlcJAYgOdhYB6Pc6ljOwacgc9Ephvxv0NFwCkTrIMjB
Jk7FtPv7su2hY/Pdwo2VfrT+E8dLQkUE4xOHFno041Nj64qydA4NWbyJ1OeIMfb+uKQLdhxuvwvG
CI6ZLGT+cg9XFz+SsRRAuW1kkZMrfzdmwUDCsPqNWdgZ+kfGJ7VQxvgqDjbwRtiSJuN+dGZ905kd
EPXsV94a7sULCAkvk+UfrBhwjmGSDi1iog+tJvau3vNSwH9u25LeUG7jl/fd8qk1CRON9gRQTDC3
b8eWmKuHmLhersQh/9Qk2sKc7es5dcoXUs54s7XnWBcDMRp+M2OzX3E5kw5qYVVUxphvk8ZwdxXa
QNbE47Hv+ubQ4xWUKmjR+tOO07Vg484iC+36mUQCpCAk8QRcCckBhMdrY7ZHmNKgqxGRDJ24Fh40
92aunotueGirDP9GQaUqi4s3uHwxUX50Vvg5/fciiH5i8oR9kf9OlxoYlrm2F/srQM66yZLivTFB
Q+S2/Wsq2guU41MxAWjRH0SbWCu3JsrczBwKOGMX7bC4gWkPNYcyVDG8gFgONqR/OWgalERPOwhP
herUvLTTK2AM80tkLRxBEW4hDGisvCm721n73DHUm9Mh3XPWizOgXVKK7n3zEtXOsarbX+Shn5Jg
jOB7jtfFTeCRIalNIg7jKviC+oBJo4CjR1bP+Cn06sMmjvuObAvf7zpq7Y+o4qfRvfswL9MJUtE9
NwiGRu6xbPRlkwj7zW/jl2Y5jFXkki6ednFKp7zrrGI3kyNkM17V2wxmwiYfEXobLzoqMFlhNjQb
0mfM6s9O759jPTJWSUZCcDGzfax7BZ43OvJ2UH9I5zCoalsH3vuKmCAySDfIqb7VSJOSvRH0z1rE
jMrleGo1GeYjVDYMBQyp6Pdk3eNQMjZb/NZ8npbnhRz3zpvhK4wGlBw/JdGa12eTcC2wfr5w1e8h
Sq1HGoRkWtHhjTEVAxnNx0pA56+66cWPS4/Gen7XxbPbSf3BEM5ag9mzNUn4sUs1H2RrvpmM/qZl
eh4td68tebc24+xNeM4ly/xxzSyEXVbDvq51cfEt0zkrCZ74kfbaDHYWmhQOAWzcg9L6E3WOuzG2
GdYOrR644HWMNnX/riODjF1yQ1HwlST2N1e1EXpE1xM9xfLoELnmNGxdBOw1uTKI6xGsiCnazuKb
IPCV9qCzokcIeNjyXym6/Zha8pDb8hiAiYyYz8DmnNk/5xUEady1hhFs7dg4BEV8IrLgUFBqszAg
medqYNloVBEsrfwMRZNBdLd5FG6MTskFRt8Trw7JyzKvlE60mcdGXmChh/gPPOhiNPTmMYeSfu0b
efYtkIAUWpiux9MZlM3VtCN33XLyzcHOS+rY/Rr1hXZo+C5UkncyaQvtWQFcYm7lpz7wm0MxH3OX
MlrdgXbX3CXf4xxHaTdeU7+CZM3pFtLyChkZyvKYEweGVKjLtIgaD/DSVRf9IV1r/GoaiNqx8e3l
kpaS6OALpMWxLKHSmkxmXGqkVm1tyiVCUrjUH63boVKRjtjUusOFpwPj7Ob3wmy3Oabhdd3wc9ip
KK66Lt7d5WHqD7lfxGFsTeaj5oIkNkZOJRL8Oe2wnRKHOJZV30BV/ur88ZFHHedapKzmNLh5RhPv
4GbrqzHIK/ShJceRKVFrm5mWbS+YFEeOwawGtZYOiiwzOG9o+YIcx4ATEqOLzVPqkxG3a9CkWZy/
gcGKoEM/RlaX73IP3CS9V7I8iuJiRZvOyn8Ct4Ef1oUND6uujR95cjXrJqKXUdfyOLTGW2YQHyRQ
DeZf/0wmMDp6IvZg7qzLJJm5p2Iri46b1fgy54Hcd8OvJnLaY85ovrd6k5Mz7qoFtIQRkawJ+qQS
xbID9LdO6bXp2oPOQMPsu+yLp3TOhV6U7nfTpp8J6bZbp9N+YCxJlL7BUWB59wyUOEBomxNCCldU
EKdHTqzIzaknVUHwE0NK6DFE3EGSVTE/poO18WP0dEmT1r8Cn0ZpYwiMHx1jKqPrvvxqIRbvLs+V
nb11o/FYdaTHRexbRyJiSNR5ppVD1uyoHe9LCSa87X2V7vz08w43T2Zmalb4nrvWGAoN/0lQRJui
925ak93pSjRrUVvTSXAWqFlGuneslORRoj/rUjgkixkdEbvlYDWg/+MQcwptGNwNHZU1ytU6HMyh
3jzNKbYJr9v73fg+Kn+ynI03GZSnRJ9YErlxusa6deMBwI0FAM3ajzkO9ZJyp9OhJXMJbRXKhvzC
6XcRPVe8aRmvGW8IxOXhahXFa2z3lyChIkvsdVVRNlwLx7bXCaurxnTv7tJQ3dHbQwdKLSxiCxFH
HG9xIGZT5ezGSDxQRz5V0CgTO35nVcHQ09kQFfiYc8IWeTOrOur8QKfnPmIarIMJYYo79Bi/5AET
Sfr3vgxSlVxs7Pi4s4vdoEmal84fVKmvDnnRuGxo/PLcl038LdzWpgmSwW4BNVTVgtuI+qiS1nho
zO2Q8IDL5ulSRSVK63sZTVpodeOn06CXJ4rzbfWFtytZs8Iyzj/x9E00NtW4RKG9R2WYJY7ohhMq
kwIJhQtplVEzX9NUGu450DcpE4WhkJzKmuJJcs39pURxNnzhS2tjNrN8eN/qkcgp82z/yTyn3bGi
xaxr7AoOohgNNnfmZsSTss0Y0UaMZ8B8dnXgXnI1vfrsGERMsp5DR7umipsSku4WKQ6Zmz02VV6s
gNcAxaEXSYyKHy2oxxP8k56J0DRxEwCcOo3MyrWEaIVvjy8RnwaBasoTXmrJlaUTbXN/u6wvtoJS
PfYIcy9TH2XmV7po42Gs4aeSOSnXXSKydTHqDrdAkzD3hNwn7f3XkvtYOHbps+vINxOHDYs51Bc6
SyGjcO+aC7O7HZyPhGb/PzsfSP22yYr1Xx9aMxH/SGTlukk5I6/KnUVr/+CtKnSvQ3dqOWkOa10+
FVl0A6lpXuaiQ/DN47ZL0NjMsj4XDS3GeeKdy6OMCbVNVpRrHbcJouYiQ6mj56cqeI6M2tmaU3cZ
iy9NmKEYuu+GZ95Zm2lil8Uj1BftMnbuq4zIc+mCEZmL9Y4BxggYvibVb9mrxBhm+mPRS9StfIZt
W7yuCfm3aDoEBoUee8ng3A/Du18056623wzpp0eyfit/YBrmzxM3GGqi5ILcnQtJDIXxD0aUTzeR
Bqsak+Ayj07Bapmg3qdV5tZVcwj8jbNGkM9C4bu499EvIQYnwnpyMKBkA2B5d4o+HHLdaaxzuswj
1e0udYbfopgDIhDD3kliwud1xygiuCXDPoNwuG2i4B0AVMeGJ+XuSjsL2rOV7/m9FZnQ+UPvEYGJ
ks9Ojtq1YnjMIlhi2QCsifbBZEni/MptI5SatfPw4KJG9FfaPF3hEKTX0sMWJaqSKZStP9YpHCAW
fKIT5DWBdRcaD+RpgkUscW7ASqV9yhJYRwAi+33qlsepaE5RPL7PunYv5m4zdhqicQfH9DKUZx5l
d9PT5GPU0Oor5Jc+FVsdfhCNddq6g/Uz6dnvZmYIUjaHKRj3JgNa1ndsz0zaOyx/U3Xmj27c7WzF
Ob1PCClqz/moqxmVxJzQLh0l5QqdJojV6QjWdfeliiDKDlQxxUy51LFMoMglAqdKAxh9jwp6v72M
WVDY3dYqxl+J2ZerJDdeGwfckrso6vQIbEI9Hu2APoY9EqIoBoywcZoc/Xwhjs1UhSdf5N7zK/Ws
ZSVyLw/nfmei1GKxym4qTWew6zEbk5yx2i5Z+A22bHjqmLzKRpv2rpjezGyZ4aW6FRZHazeWOjc0
AOo0iv07rkjsy/PddqWpMq0v7kh6eOEa1xiGxTS3WYuMdBx6/kJk3k8V5Lxo0eqzbRjQwCoaIwRH
SdMP7VMTLNmeG/XGzh3ekHxvT15GMlOTR9ZbMR9q+tM4xPLBp4pNPNuobbqBuugYn62lKkhoWnQA
QKOtev50R1oitF19D+JUY8m0oWCCGLN6MRP7B2zxxBe+QU05KCgUSoaO1KUZg6UWtR1mw6ExtJae
sQUm0Hk0jBlvkNXrGy8a5SpoGcf1tnJkas2XbTbtVrpfM8JvhjDoZHjgTzuWN+uIoN5KIOKbxg9q
aeV+duKj15wZWP5mJngfAnPZDwNxRH8qVl36K/WTQxDbf/IY5GBvwzwom36fZwqM0RtfEanRLVde
vEm8lkhj6m0NHfdDDe6VOF+UsnGchyOjQALn7Ggw0ADVq2J0r+TceZh4d4+a+dGKk73w2AgPjNAE
MX0z5ss4+zT4stxKNmR0mYZxCBJ84MtrDiXqBxBb2qFwxY6lFlF/t6/C4tIVvnZzMhVYiYbhpI9c
jQHZ+qvlxA6SmNI4sdtONGMj+FxETbC6y4vfcY1x18hzxm3+TEZp9o/N1ByMqdIY+e7IKBF3mPne
O8MAcWF6ddpu2YqIfVFR58MlFiFdROv0938DRkG+ZsLcOn41c7jDfazI5mOdVUzCCaTPVnrvqrTd
MAPTVgJKiVC4ElkZbzSMD4jDx22jkCYRbBPm25lCndQpDkZKXIOCoFjGNlZQlFjhUbJm7Fkgub+7
2VALRyAqMdpJiogTVSGFWJGwVmKYK55k4Vlb0NPSeG84MaC7NNhFbvMBaDjMTKxoPFDrIHm24bm4
ff/eKcBLBuklVsiXRMFfBoWBUSoFKy5xAskj3uEpLL3plWyrxk5rDiDMvabJ+J7kEpGkwsxo5hYS
Ib2+Mb5qFYAzv0ywX4yftma+t3P91ChkTVd+tRBsqlmHowLTZlm0U9mnpBa6NkBkOn37wnU29QQB
jgC1Y/ICR2N8y2b3uZ4I4Nc9BRjka5usHL9rFaY0+i8hOXzJWpjIFrliFbukYQ/RhiSmUr16vGwz
MmGLqLCml5t8X+r2ZSLH6WbXgFRnouKdgQp6diyxM9fqT1bv/ylj/YmjJL6mpENLrlOi7ARGO5Kj
nT2WJzz33I1rYqVB3A4ICBZw7lP1yNa0vnisdCLMQu+0u1blAcgk5BWdjEVdLlsSii0dgyuhmW2r
P7qIlUw9tohIm58TtItjqq90FYRdVCS2VuHYlB6uCssaKjbbZX8MFaNlxWo8eCpaq6uQbeXmRegP
3mpxagS2KopLlwMFmMZ1AwOPlpgK7PrmRzR6FlB8wrxl/NBElaMG/+dCxX0Tk34wKIVsGxOlkCoU
3I85GgMRVUcUaMymgVJnuvUI3E+saxUrHo0n5KraIVKBY+bByyPF7abwbnRi5jXN4vap0+JPh3Uz
FnrtBET0j6uCzAzYr0JFm6UKOVsq7pyq4HOk6zupotAZmWihwtG6iknrKjAtVXQ6UCFqRRBHamfX
mylGKF7nSbxapHFLhR7TuNRKLOnWp1XbPDQGjEJiGZ9B7T1XhKBCSM7BbmlecjaLPL78/eAkzLVd
gI5RoW0MJqpeJKjM2XbYZOVrB01jxeFe3wz1Kh1JOMc+ylQ9p/K9EI/k4IcrzD1V5lQdnTZB12nx
I1fp8OAvxWnKxNWtWLb1Hm3Cgjswq3d2GgangEosoCXvzqDf5lmiiqcJ7CyoGsmSh0E5tifJV7kM
yMLHEzKXRprFQ6bBOy+nE1tn9UBZoJ1o2k9XLNxaeqqA1ngoRbAObAOuwUSYgvAKaS6oszo6qS7r
KAC0jhd6BBHoC2ebtix8lswgnHq1sB84txiCgPhHUdCgh7jOn46XPdYESqDZPhOLcxI4BMSorwvL
RCpdmMY6JezO3pvDJJmlj65X3F0L7xCVC7Kq4lhbkNuFjCs23Msht2fn6MyfCGEREiwtTmyfmlRj
TKtETjuzBv6oK4L5FJAOSGFG8I9Mj7ESqxkSfBH1qxBh3CfAexqy7ZJw3DkU4bCYHWl8BFo4EJ9r
Yzy7MniZeZpv4wnxDrd0FkSEeXI5B1s/aV91Nnb/NvH928T3bxNf+G8T3/+rJr7/9j+iQP+TzLyp
igj/Aid0aUd6AT0CGi1gz/5LUUF66UK+zQYPwwo/zIwP2YBIYJX4GMQU0qG5E8isDB4ufkhPkAPO
pDgKn7MFoj+cVvj5rdfTZ6gGX3T46eWS7lwK8Y6VFPsWpgHJLLRNKUjSw/3Lcfu/SGvd/380Bniu
Q3/gf537eor/JKVSBmi3n898+ZfQ1z//7D9TXz7ZLqoqAY5A37AC6Gj/PfXl/sMw/ID/HF/F5y39
PxVp9H8ENpR/34fob9N1oYvB8OivOcD/R+DSvQn4E4FvW57zfxL7MlyXf/9fL1GAAFyYvqsiZAG9
nX+NfenaEtmxM7KZ7/rXqXGC7VKYWxKIc5iXrFRm1kTbxNZejHY+QwK5xw0Lkdb1OtqlS6HaIAks
QJZRutQ/Y49OP1yeXQ6ia1OWCwyFvF4FGfurjnO5ldlyXpBY866p55Xr43ftwd3wr3By3sdf0+I5
R8E4Cm5VBTuC8/zO044WZxXe30UOqx0zyx+pIQR05zzOBxe64KDxWYi0Jsskn/5NgLWv21cDi2HT
rZa927KkSzn3Pi1l3K3aZL7yoXCyWlTsVBwU7rbRZLBCgisqOg92EbMCAOqcnjvdJVPLOk0t8AQr
vYoVH/6c8dCyBgSvzZGV9uOpxWEE1nGle/MpY6Mwc1D5kJvsx5eGzoypE/5tnRaIAu0Yu7MW1JOE
6FmLuqxJa9am9ILYCrNaTfHIbABCbC1+joPHinZmZRuwwq1Z6cJTJASAETi0FYg7F/YJIHlHlJol
steVl3yOvrWG3ck0QZEge8E8iGGarF8LtdD2WXGbrLyxNWmbSi3GlyDduqlAdc4yXW/YtrFsr9UC
PnYYw7KiL9XS3laLfPaOn56HWVdzLeYdvXVr1JagViXMljam21HLRAykMIw9B/tUNi26m2UK1I4q
Z6tKnZ6qd06q6FmrymfaHH0aoEJVQaOGUqit6qEmPVE7siiM6vxrxDdeZaP9kT9WN+2YqSUn8Pmn
xkIEwqW3G4F/Be7I5jsffxYvO3jgXthK6O2Lgd2GXwR6XZzk1FDHKLnMdFyTxPxAL8mp6XBnGNuH
0YHDhpuHlWbj05FtVFlW0pqtVH2WphCyVRq1hqrWVgwk2bq0d0nrdpjPjirhVqqO6/wt5goNAbIH
NrDjPCpuGEYCCXJVnddQxd6Fhq/K9K48VfpdVP3XoAdc0Qeu6QUXqiA8Jsl7kTYG1AMUZbP5HEf5
g6VKxamqF7Od38QR04RJVY9r5zCrKrJLJ9lT5eRc1ZRNVVgeh4ukv0z4wAId6HEgkP2O+l+dKjob
vPwIY/C6UCVodFAxrBGK0Z2qSGuqK01nuqA7basStUObWtKq5gxlVaiadUPf2qh9zglxW9oUxNYT
B8Gt3lAJ77LP3GeXP0ZPspV7L6ARYHX+yRkjZKiuex5C39AgMYGw1Oh/C1UEn+PRAq1UveTxJLEh
6B+5E9iXofvS8+Dq5E56HuzY3vg1kk6q3+7R9ctzyUR85/cDpkRVSbfppieqpD6qurqPFo72Og0V
Nl2q0N7yw67QfWAjjphsqdq7S//dU0X4RlXiNbrxgo48D+Z6Z6rafKoK9IWq0ld06ktVrm9o2WM2
uNSe/rIEmHq1GABHw4TO8/UYBrH1DoqXYS/j0oX2/pzn9zmI0GFmXh8y/jhrNP0rGv8ezf/62Url
mpzSGFYg/PkIDE5E5B8EbCuiED9+zaRWVs4fFJOvtYILRFAGsnl477R5g4fdo1po3512uGK3CK5B
5E00rbgvKv6YnbFpFJVKIimkQaSRnAJxEMA6cGAeMMmPVqOt7pUKiODHQpXERn7UtCq5FwcgThww
HoITuihrHvpgzENjjqutOUrGw5l5qM1ouYnIeWyd8mDo9bKB2dGgo7UPvQI3mD4rlE7BHIoFw1pR
OsdARB8e2CA6VKAfLMWAgAXhKShEAh2iE9yZK/WG9BTGzGwoTwEsCUdBJSSx+tAMbvogiDgJB8Jl
8JkqEEUFkaJVaIpxphIybieIFZ5CV6QKYuGURnbsq72m8BaFAl1MEC+A/NvnRTEwYGHYDlCMADrG
qDAZIzE1E6oPsZYGugDVCDT0wbZQeA2zFGePasDqV6zl80ZXGA6S2rzMrH9TRgmhUB2pRCE1TO2L
rzAeySjfojp3aUTSn44QNoywDugfkihwC+RZsc8sWp0wCQUJwVexLv9iQ+CHDAokQkXOPTO1fuxa
Pq4S2kgJdUQnNrPQ7dvBPhIroB3qkJwz5bG2mEu0iG0AM/JRgzLxYZoEw7eAcEK/cc3bvmw49vUB
cbwh8eWkUWFRLAVISSClSIVMMYKUJop5y+yxPTelIXbJoJi6qLT1fnD3Rj+8OTmnUmMHzq2AMxoW
9GCKCGX7Iv12x0sgraAOYwdKInZM0EL6uATLPgDRLaOjrf2Zai/7CjCjr6pebvwGpSODzPYIcE9b
m3rOrbKYvoKEU3DL5amwJAnr6NKgv2F8Z03hHBk3PXVj7e8qbC15Syoh6It1os9D6OZDsCdZyJtr
5M3DHOe4foW70YbKvC7d3jULizGFDcTDLy86ushSn9dxVbsckXq09Wl37X0K/CuQpocxpxPVmiVx
Cct9EXEes/yIAQ/oE8VhWxz7YOnpmGjfIh2d0FXhpGVWxz0e3WRZAx9qU+o9Q6XDemvGrT2Ur+Sq
kmuya6L2S5tNLjTfG7alxSahyaFtemZRoWuB0zvXx8G3CTBmilQyD+sooMPIKfdXDjcT9WvFkzCj
KlY/zMI+MKOmOyo5c1TjS3N41mNzWzOTXAUCylg9M82Klh+NsRwWul/DJJ2zLakPR6qb7340veHh
nhdPuZ++SL/h0ddyuxPCPsd9dHDHyDsmo0Z4pXWmfSo4N5+9e2AvySHO6q2ne8mmYGEWZljWjp5u
/qRywgspKzgXbbyplMlWtu/9gB+S+8Gqi8kbLvp6GB2xaiZprBZgq0Ng7HMxsipyZcgooTqZJt6l
otZOjWMGHOv3v702oWSVV7ehKH9LoHawAUf3ALecs2+eZdLleugaWryGv1zxWa9s09vZdWQdVQXN
74r2nFhyNxt8kCCfFZiC4SZyuw+dw7eQMiPTAinSA8+RGwWlfSEQInbLoG+rwDqO8KJD5vTNQy3T
B1Ii3FA1WL9V5PehbTCmKAUZm6Hm7B9z9r6n66sbdnmZ+3I4iJZ7eAcjqOa0FOJfVG18KH+MNzcw
PEFpN/7Kaa3lj06BPZYzMbV4AeLKmJDiJQWjHugKXbOJ7wk8+AwYaqwRMlLjZczhz+6A8tCsaip0
pjiUpYQhlMxPCG7TNXE+n4zHcksM8LSiG7hWGe7CobvB2QbgFd+sPg+1qLHhwZSvXsegQUgTKrzD
Q2QaAQk22Zivy9Z9Tf8kWnOBV/qjt9ZwYnXLRCTpr1IDNNnko3XADQw/zyKEIgYWxCbPDGKycD9H
h9oTqR4k8SQk4gV6ONrHkqI7+YjeIvI4AWrhuWSEcJXqS4o2CA13OA58AxLjvJhGvo8L44167KaN
rKszE+ll5EjylCXDesoP0hiLizEO+6Rz4e9ZU3YOEv1QD3LeVoL1sq8lj2mgxnsOxuOIhU0h6/rW
zFp9K+uMb1Qefefo6O0k3UVArp47vYTrksiQ+KIVNpolN7Pt7zkzhhg9N9vOLSZwgMu4aaCrN66y
UZu8Y6Bb7VXbReArhzgChit/pUVur2EjzuOJxyb+Tz/Jn5xaM9gtcUDf9WMAIJRqnDHLP8wshtOE
kJZ4XmFd57Z7IKa5kRkvd5iHZmXY482PxkdmInt/9uxNDrMxcd07JcxR0AVFzuoSqfIvWBWf+wli
fKRJFcQ9OQtdVX/Bsj262k+WL89JOVAvq5sQShkCrKzHvwwal3m7cWhGQIpCnRO35iGKSdEFVaU9
aQ7aoowhwkTrDmKYcScgmKx6M7r7xtgfaqqokTnCUltcck5lt+mGedMTKDz4+vyskWprouEmRFGH
hAhYpPTcx9zo2SkTjsIdByx4NseIo1d1n3bhLAquZWt0thVfu9yrNbWDYPwztDuZAwBcZl1FFwok
VinXcx8v30NE1xEkHWNk/zhLEHu8rbxG5yqj6WS0DOlI4eKQyniEloN7dk82KEJZ6mToJu5MmWQy
qTl81IGaHVfSpzRvbwfDsTmer5DeO38Zzs8aqqldm+dbO6IC3irCZk7hN4SxEebErxB1JXDl/ebs
pmgo/IKkSYmHNSDepAlrgHh7qg1z7Xf5Bwtog7V2CgKggWiOSwxYGe9I9jJm9sYrTEBCCeOpevnS
tEndrtkb0qk8uh33DiAS4B2pVeuaIG2VfI69ZJGYHOOu/QW8CcSp1pFGzbPfslxQdzqQ95r4GvRn
0ss7T1YfpoTv4HT9LfHzT+CprBh7qPpy2S4taxvs5l9QCo4ROYDOxhkwdcMlswrBCqZ5XjR7Y2sV
YGJjeMPZBKwzFT/JMu2zeDZgx3CxFM2r75orz6vfRnYAwtTqVWzYFlqLM3uuaGsDeEPZ/puA/mao
z4tGwZWCvgmkI4uHV8LUT/UYnHNLHJeB0zVHVuzyvNeii9hxTfEKND1Zu7x/cXmSFPX8mPyWA4t4
czbh9mrVaz1hgGjsF41W72quWpbk+ghqjb5/vww7A4cukzGIptCI+fJAzzLLp3ie8XCL5Kixg2js
QyBi+qSWsdZ9S9vP/fJqFG0Jpvs9k5+lxdY+NmkZGJsa9NNqrsmHVqqEHEQ2aDh0JaVvp9t64j7G
qdOKESDxqNJ50WKkAhmISZhv3Qow+XCWPekJcAw8dFGczo1vPxUtPOacW8/F1kiFezVf+j6ChIAm
8jYFdHebRn4y6H6TudVsRTXpoTNZ32TyWoAOa1/yKQXfjbFxXKTrBaGfJolaBGubhmtxVQJpgLW2
b0T5kInxW+lYI3PhLm7x9Na0LBQerG0QZSbsa44328l9XaS8o+OdWd+Wd88oznksHiIeb5yhflnx
D9NlGAotS8GY0FtGpl6U9nubkaUq0utoynMlhhdLZ7E6TrhDoLHzCKI7UpsMC1vobmlLAKaFh84p
AqPoyJcFF3DocUjEpjN5tIQ8BMM07vxZ/7Ld/s4+YAsLWUu574OueIqjDldfDNmwgCBIgaP48jWS
2mOJith0jC+NcVqY6QOh4JlXSlr620jqeiUsN8wF+XNZmHLj+UjcAi3gbajGda1zgy21J0CWTQid
p2LXw73eMHik5aS8EsxhYq6uxLCmdaGsYngFd7oK2cKB28R/zWMmoTjuKJz0KC+Zx+YlzJSrbIYb
CCj1Ax9xIsAAjkjNZuRmUVD+hqu+ZXMeOiQ9Th0vZgWotD76EvBjxqlGznYqVdY0LcWfRqL4lqh0
b6DcaonGyVnNl8qKuTxdqPtu3F1EWSZbLlOeMcrSNv31tXW1Ro7lpVMmt5lTkpA28nK0dfdAdfaZ
EScLUxUBjtyTMdvjfYlY/7o9mDghSVXmW9MnP533PIR747X/65Vj90zheyJKWB/NPGF4ib85rJSP
rkBM19mlvo8Gug52OQI6VSxKQ5nsOk5PQte/Vcpxt0i+R0be/3C+dxmUBy9GiFeXJovgVmsPC7I8
JHDZXyZfXsrmEGCYriEhaLYyN0BJIOJvXSq687tIefjieJ8oL19pWb+0mJCAMvZx6smScvZI5rkC
lgxySoN9KdKXQ72wdyHFt7UAYNIHT7hFYAUc0QOayhMYl4MkglrwhKMfYer1hdo7nDTOyELLjhW3
DGhN6ZTplmOeK7ii/MI7n27K6DFSpsKU2GeI00iiMIxQGSpEZCd5TuHLDVAd9igPvVa+eygQK1SI
9JoeDeVG7JEkpi+mlX9MiBO5KI9NW7J5Gbb6X7GiEixy0Ohs3Cp9GvP0bs5yLyyMkMTYCZCjBCK0
nnjoTgQCRTI2aBxZ1W6qAj8EekfMIGGWDY/c/xDaiFe7HV96dJCgCr+Jej/paCIrX8Iy4wNDH6kJ
NJLoJEng7VzSMVJzb3bvfedd+2yBuTWXB6wiB8dZ+0Fxg5/8UEzyOmmazeGnlCu9AgVt1vLqZ+ld
S0vOBwes1BQutAceMVsLDaaBDtOpKJehx6yVJ9NDmNkjztRG+5Qj0tTsYVsj1iwRbDrUCVQKmE9/
7SAv4cQ24tHGdmafo+ecsZ846Dp1P3hNgmzlw7ON0HlyxRz5lLKhOcKAW8f+X2vqHWECrI9hvMZo
QXP4qKvJsn9hHOGQAQ6snDeuV34MCEUXxKIOqiX1ucT4RtGOkgcEgJC25LgkC5yU7FreiebAOvhc
xB+6kpciMS2IkC1UGrRiXtlEGAwYuhPS0z0R3TATn1IG264tdwteFA61blBOyHi+w5A+tLJ7iYEt
ZItz1r1PikJhEuk7G4REB37Q5W+OeKHNTHayfTVcXT3XjlkV76u+3NG8Inxdrnt0rpzPUyOzVz2a
1yjDQaEsq1ERpmSzc34Ovvnsz5y1XLzbOHO9mDZAQo7wGlQCqLtce9Mil8VKdMkmCIMJKAYzlxdL
HbIHNECAu7vTjeT1zQAcjIvLB4lMXGljOt6tQ2mrqwoJils/8S/qV4f6dkz9vWjkNcKktWSEtg3v
lqPKreYSi6r3LXvjrQETXaTGZTbIsPb8Xl7h2DvnLBOvJl5c7iavM0peTY5hjcBidIJXP+EKb4fH
2W4OZpM+AUG7jRAkxsK/qOVBGhxs2wac3FxK7EWggh6kQX5bCYId51AiDFYXpj/9B3tnsiQ5cmXZ
f6k9KABUoQAWtbF5dvMh3MN9A4kR86wYv74PokhhDiymsLfdC7qQKYwMczMY8PTde891Lq3Ca1JC
hmJqbygYRghC+6ByOKJ6GGHozV+qiLPHjmLikYJiCoHOTqpedNgf5qXBGH7nuhDGqVK7zOaNro7M
LpuCO7pRy5MReIfsR1SpQ0WyZrSaq+90z/jqzkHo3eqZzVY43GSnjswTt8jOXzHlUWnS4npPHDPe
DCnvJQRo3NxdykN3M76WejBpLZ12jpo/h9JmHcr+CQ/ZE9HPh0TDwOpzn3HC7E+zYZ4Nr7kVRk8Y
1IQBkkwx76mgW3NoV+EEqHiiWW6j5+ieK/Mrwc0K+YQaoi6NNwVmeqsrn2zTLi84jg6eM+UkfbwH
q4biI2ru0Ia+y2B8NDkBLK+W0BuNs0Ostxoi2aoA/FFGKrvlVhJBWzO+NgXDsw8H3vBIl4acGBv6
iWeKFZzp0+B6+jjzZE/bGcwJc3drc4qguYFJQCVySQVdlcHQHI/l1zFRL80nbjvBpne9cRcX+cXs
Ks4oXQ9unMxU4ztUQpGRWIcUiGBqzA5JpnfLf9iZ35Las69pCYxjTlPs0H7N4jezHzmG0xcARaht
zo7fUXBCAKqIJCfLxeVpO/WxHVnfY3LHIkyNznaAmW+4IInmuuUiC9KdOUX7NInvzmz8LJKSr1xE
aaljJet2co915JLs8d51YcTHpiUsFVF2YRvhvGk5Qa8ED88kE4RRDD5pznc7W2HYN1WhOAmavHOe
WTziXsNP5HkzR6QEXSIqFAm/msc1gNZNiVls15OdCGZ9m0p4TwVSN57ot1ISlwxiSlixr2sA+Dae
v7Dhl/wl0v5H9JH/F/VsECECEfl/17MPX/Kv3e/hJX//M/+jY9MDySZGErCSwpH2P2Vs72+CHkfP
V4IQkInKjcD8jxpIgVYtQZ4InyZK1GoU9b/L2I74G/K1pzxHma6PQq7+Exn7TzYLE2UdxVb6ksMN
f+XvNWwtxBSbjskAkzfPXlJeSx9IeG9df/OO/As7h/UnRMry97iObfu8m0j5f/h70mYI4UhzUy2r
7q2pr2Zyb3iECwcSdc2UNTwJ211DUy3/Ar4oln/z74wkv/5mTynQmkL+wnH+Fs6Shqm1vNVUpjcC
mru1z4zop7QSqk7EdJmXKjJcg5dqno4Egwh9aPeaxuXbzL1PS8o4iuJaDMnJUOOqmatHAFMx1N+M
UpUaAS05ZUk7rfqK/9Gs/WrcNQMRNXTqlZc6J7uq76OXfrbTdB9ShbVCgfq/eWtxk2KndZRjqj/Q
Zyrl6mn4Vd7t6IcOizhsQDCFyZeEu7juvveJeFUp9eJ1+lefKnidP7y3LkUUrjIpSnJMKDi/v3qM
OR9CePd4Ghu2GqMPE1QRwAshzhYTuTvRPs0coWMveeScmRE24pjhTTYThrOXdn6vNKuK0QKc5Jcf
//59sdWfXp3Fl0RaEpPG0qvzq//0N1gerLgQfOltQqzNWAOb1aVJ/HAbGMVzSx5gU01jyqH+C7g1
hIWsV+sGFXNT8XidFsNF0bHSVf50dFrrGzkOmG1Ls2bsmndHjDfg7BablaUOZzSQqg3K/JIASrQ3
X6OQ5iQ/FJ+EUzESoIgJqge2ZFRIbviHGKLA/BnzETFoN4y2U9AXT6LoL7NFTNuPCe1NkoyqFWbh
PurNzyORiEPTBfDbGYnDIb2FYRoeG4zWILtjQaAKYbti9qYpx6P8rY3ir/2UYSLlOL0mn4NoTCs3
yXhms56Yy6mtPLSHeiLuYLv6YCQh1X7A5YgxniJWeBzhbAktSx/QUtg10/Vp28ZxWlbWnS+rTW2H
J6rGLqDFEV89jw4q8ha70BjQiSZ56VwKTtP+S2B2QNyi4dkkC33y88e+q7+GimZ2+g0RKQ1yXW53
yjywbbaM7NNgs5ixGjM/Gv2oH+PYOKrICU6ssTe5k4lLlXj2pfUeMHod+TS+RQ1mm4BjdimWDEC5
lWXm7efh4urqe79oOoZDAjf1eCxjjs7Oo22dU2dkWzy4t9QlwSYdB4d0NnEwt7Mn6huyk6Y9C9W6
uJhN2zwozP2M3nb6EGe8o5WUEMmLYBdURr8tfXeiZE0kO4eysqfwU2dFI/FNckOaWHYybeOkCa40
OPFK+OVUSP7Cy6cvueBzI8nR3+oAXCFiGGRTLjXvLGttY2OpQ3ihZUeQsP1wjMa5shEgrOP74a6X
XXnm60eygBid5F0iFNQeqtC/ukb8hVbQb732zlnW/1Sp9+CQoaWUKCAl5XpXN3BSMhbOsCtC8QSm
f2TOzfr1HP9KErX+nqgkgN6ZPYxOCYuOxoATnWTDcY5GeJtVcy6blrewLOZ1yslWy5T8SriLYsoW
cKCfBd91GTj1TlK/s+FPghPXfb3r8+A9qmhHi1jTPbjl2vfg4XWsw99oZ+Mh4Eb6xEXzagttrOce
fYCqCBIflThB/2gxAmG5sKtFxhzaDzGY/mti7xNVcgfv659u6lya2Mkfo/6dNXJ6N2swpVyDzKBq
TRkHUW01MpkO/VvddGAYQrriqpo4qSu6J68q052opmsxj9XRLBfWqM+DK82ifu3HNqAPZ2y3lmke
6A7lxIHYBzUie7TdAkqvZ3DI74iqGSjkuhpfuWs/dZWCqwEZJEpLCu341UYfooVvqXXIUgPI4K7o
nDXXZrCtY+1AMvxUSjPf/Lol/v8R7mWqfvz3f335nrOUiVtKBb7p39kKGeGwCP7vI9wt/vH9R9N+
+UaHxO/Y3vb//Mm/D3J0c8NJpoTbsy38gD5j4fCj1f/9X+pvyiZcDDnZUf/Ad/9zksMdyIjlejZ+
RUa5f05y1t/4R5bpufxUYLn/s0nuT4870+YlMWNaHq5JLJN/eBgHdW/7GSmD2NfFzp31VqgpO/Sx
uc58HWwz9iPrOSOB42bDUozdIYmJyly8TNMCQGz3Tiev8Rh4Fy9Z8Alz+dhUITl0TZuPUAMNEiw2
pXrvCp8+h/w4zdUrSIqB/NW2H5eorFNbJ1MzANmzQRzF1dR0//oRkbee/TnemZUR0UiQoJvGdDUQ
T0SzLiqXkOVsxyzEra+pY1e7LiKmbWfchGaXFZWj0+hkuJMLoQK8RHioMv1ZGVQimwxqbbJ44no2
qmUgBW41BNzfXBD/YoJ1/sXbC9DdlcIyYaf/aY5sh4LtisWGwNQoiG7/0FvcmYaYpkPzvWlJhhRx
+yCyb1FseTsrH75VRDN3sWD9hPy5jnwOmbww79A12EVkXYYXboKCx+xqWhJCrlXHW5nyYFnuN5fZ
baqV6yzuuL5kGQQTpWuQwktgUOyNa1IoY0xbmtDxbhyIPdL3YbBsvEogJWfpY3czMrvd/vpIysLf
iRH1UjnBs8Q7sVLo53vEMGqsjHKj+xhi7MyaZ1l90Xb1lJXKR90ffyqCfTBWEGL6GCmpjLrm9O/f
Wvnnt1Yojh+ucpWyPPfXW/+bQU2DKp1Uh3BdAjfG3cmiMvE4844UZtZ98RFgvtl6YXXlWPtpEvqe
VrWFH262zgJMaGS/YdPr+iliIJJqZ1klWmk557e0AjQs3PZcTymL6qJdI6XDe1Kgo8MUuOsgTBYZ
Cz5JWQNJ0XibURV6jLJYHNuQOFcon8Yq/MluFoJxOuKucEr2LTOlGqAlb0VXldvQZp04LYAdN+k/
N3m6isz+Ujt5+Bej/p9BkyZrbmFaFmW1PlPtH0zxOWaK2Vp077xGzRAzHwr1x9s2QLdMbIqsxLTJ
aIQ/S/wpq5Jv/SZR5segpEFiNTmomPghAtGeHTy2XrwugQ0ZwC/UOabF8N9/rP/q5OXaLocuTPyO
5ywu7d+evNo+d0IbJwZRyZ/D7LWUTZKQlknTnckXHw1RqRNLj+tgSkSucCK55Y1UUM51BYIsw6LY
W5/NuTe2nYPD1aDIE8RCbp1QRJ4COBg7IeV4Gsw432h4yZiDp/pSenSZGLrC5ddjL8O03MrXqIJq
FC6iPbzXfoygUvCp/sXvu/w+fzhpUh4BbhTmKPVW7nKZ/+Yy9qaBwOoCHGIM9jdh6Fc7axms+CrO
lxm3zTbMbEanZXqtt+VkzKc6ya6it202aGzCDd0d7GR6Gyhn9ftcHdkqjKfZJHKH9urStemG55aM
6MqJK0jTU6vO4EM8X9xNnZ0qKhHxlmA+5gZgsCT6iw/U/pPhnWcfpwRHWTzuJBve3/+CFRbhxJ+S
bO2wWt2mrVUfaP7Tl7C4YRQLTsZsrAfHajZ2NhYcr6N+Xzf8xuaUnwTt7LKqsdoloFkc0X8ZrRrH
8uyttT3OJzsqRhLWEYh7yzuFKsdBkqltkqQb9MNrUxPG/Pef159rGcB4WLZSksINydeKx/lvPy8u
3bK2HLLi2C/DOAm3vXK/1ZYLzxozsKr0m9lhtI0ArQFNbr6Orvfmj+7JY22aGMbaSZ1gXVe1s82w
WCAwc/8K/qKb4dd7+vuLSnI1eY7DMwfGLTPC716km1txP6lxkTDqaV8NaDRcgjTr5phl0yp6ai37
NSdN0OIsWWM7VJfKbcxVJuAlRMFzjgiB1j7vzEhNWxKq//5NtJmAeAW/e4U45uHychq0PLjzf1zt
mD0mbODZCQIxF3ZEupFK6c/pnHME9FF23ST+HFOCm86UH2SagdvPcPuaSzp+qmjN5Vt8E0uPbrs0
6o5Lt24lxPUXG6PO9StqLNZVz/wwy9BfTyNEnVojSIc5FJKup9uzUHT4hr71EZvVLq8Qbqyv1tL1
S+c9AYRDERfFCUjNTkA2B+lBTRzNTHqdUhlsLt3BUg28gz2P2Cihygqnh56tS7s0DtskhLdB5Hyr
OwLCiytYMdGteAULY+3OMDYe4MKk9AUne9eTr7Om3pqw0pXvyx4fAWdOSQMy5oHXX9VLAbYyF0dh
Zya4a/V6nIg7y9EIN0y2Huw5hd/Az28c4YetGMSHnXQR5gAgQbFr8DIH8qEBkW1E+fbiVNGlr0tx
9m3wGWazH3uXG+drY7QDTb8c1nOLu24RyGvkF8SkzIPpLOAaH1dsQcdsMrCHi4plMa6/JI37QHvk
gxxLfFWEQTgwXvPwB6b4OzwjToCAQbDgQep2wtMov1llR5MLjXv9QK1a5wxbs+GjSdxuz9pbHiaX
Yk2VmVfivFtNGz2KA260Mq49XAc0QEYgLix+K9IYGPANIzzjHdxqxMFNKAJrVSnrqxvxlB77E7aB
j5I6vnUYxmprGzhD69ZMjugsGne6JSlqbP0TdUYf/vymid2vaZchsjsRFEPkknRzmsOuKvPghCC4
nV3Rri27oaFhYnNfpofG1v4l9Et971ybfPWUC3TKcAd1xbnqGZUSOiMb04xuwHypQQOrURg+IB/s
AjepeSdz45CUnnuowAGstVdU+0yRCehmplKcML4Cp6lheWRm8+QpweZVEi22MyIiSkffSzLK20CT
J6GYs8dru+lC/94vDIhOlz8CycPRGCJ/Y+RsLhkZx12FgUi2zskr5h9gqK9dIKzrma6xqbXv8cx1
YNErufIaEJOLyR3jFBiSTjFC5AwOnqz8k2O1+d5wPFx2xSdsGN1zK+u9muYfmr+rKH0YE6ZQBz0Q
rqv0vMdcrm8EwbO1a1MCo71P0hmPqZu9sNOgXC9AhWbiuoQGNwbhjxvJEozN5ItRjAdDo2e2bXn3
857iCQXJy3JZG0jkz9Eb1qSf8rWRGJjDM7GrupQkAehJqYwfJjcSepdoAsaWMw3zc9dg8jXtdslN
ZwcAA0gvlKQXlBE1+TSS+Qh3fl6/O8a8M4iT4dK0eHglrd6XuvymRfDYCOoXZFQBW4sxhdr0YofF
8uPKt4RfY+YkwgbpqJCaESN3seOQT+dMn/rwdTBlzZh7Roq1/fDQGyhllKqMfVDs6xbaU9zDX0Di
WtpfxnSftd1zWn9HfKJqgS+FalpvLQfhXnpNeWNEVZc7qW0Xtx2ctIlMUDL4wATjS2Kp8DB39s0b
mp8IB5/HDBetVDC5aEPfC0zfXR4Mmy6ayYYZdXFiVMHrXFTgcyb/KczNazIFuNDLzmQZm9EuWrvd
A/whm8q7Wa+F/kxFPPEE+iFiAGIocC/wSD9r+alK5sfeZdAdGCKRs7EOck6WB4dDGyXltNb0Tord
xBiGvdtG70Wqovugym+229nMbuU20lH/0AogkU5+a4ToVk4QXiaq7Xh1Cr7/gB3cmd7onZI34vHy
nLrV0yB+VRZ86lobsTal1tBn/R6h143aWckoeaG1nHpZg/VyFXkni37Opn8asbvg+5uACeBMiKfO
YYSqY1AO3ncd2fuM63KHJx4rX+fTIeNXL0MJfMsqvuXDO3ss1O+hxjw6UEodFwN2+GZYRVD/5xZ+
FBi5nP7kk/T6dO9PPJQTOlD39Bjy3zgK6tTtX1sNn2+OPxIorgc9mx6m1iJ/cFx/7xTuPu5a1nko
txqS1M0ONVu8nB0TcF0frIp6NWTKDrcwDiX2on0uPIO5djvi9157HYgV0eZyg/jgbGA3JBvyY1im
IbusYru/jQn7sbyixHjE8HcqJTQqtJlTOId666mWRAhe2Zlo3wn/FTXrrvvdtaP1pLzsjQcu3LHh
3MZFvW9ly47Y2uVNVTx1Vm7vTVk1G9IG4UmwOSaASHlKNn4eI8e/DCMcG2I1tGk6xin0vY5WDJkc
I2+csOR5cPLs4j1osMPHPmbmKnxSDjszWoW5R9r3X59ZyjlX+sGr8uwMhO3UrgNBgKzGSrthEXni
u8VAJMIbDmIcXBP/OCwXhmrA6a7FP5oSqVmZnDdJDuOVrQP7WuYAQcIpxztAiwQmI4YKCsKSw5QX
D6027D3myIe4TWl91vml5mTHNjTVKzkykMSpfc/ENytZ5Ocy+FLg8yCUkT9KMfFL0+7H9vQ2LASs
ehyehoJnkzdgFxR8n8OZLFtn+/E2Lf276mgiL6YBtBeP51M/FPAqmDEIQrWnvvOMff2LF1ryRND8
QZ06T5WsooOmuelCYSoXMf/2wBI0EaNgAM88UJmxw9xYXlsDXlRikAjDIpLvB3v4kWMAWtWY4sKa
RifIaE2bu3xEMtnSC6429YQXsR70V7fIy105GPg5GlwXFKyktdffE5E4GNp7uc9lf1IQPi/BqA8y
a5dd+7iYWGOOLvZWhL7BGJrTEFKp8pNT5wccFTnRDPhbgw/piWp35jv5CQoJby4WK/qnKKu1iui9
tUlo4sq7uYIbES3X3wy3vFQTBcJGMAs4LWBTZoPnRHzSU4fpWj4YLzpv0Wb7Z9M61PHnEGRMHNbU
UUN5DH6olkzZjFu6O7UeNG0zpsdO0ZQSH+KyPS4Q4MDQT+FT6c9fZK82k6WOYUlgLK2rO249ZKrs
pWycs7bTvcvyCmcjLNKijz/XVfmmZPXhdUFDPToJkdArfgQNNyYDnZVG3lO+TDREtCgzUcG1hiKy
Zuc8nSbD+dnR6rwe0M9wKbq7OO2hI2e0Tc3aP/IUafejSg/+qPItDFVMebYNnGpUD2UxAQfOSFoN
/sHpWUuT+HXg3HBAou0rnpPmSEUYRpAc3+sA/eiAQW7nuAtoduwvTeQDx6RxaGkY75JybSlNx7yY
jmLqX2yfl996Qbo16vndiqfFezoG1IO+Z2AJqYCfn/3Ffl2qkfQQ3sO4UM9p5z7PLBUI+vKI9hiZ
W75kHAOwpXngovpqfh3bhPKoEiJoGtr2ruuS1yqymGESpl5mJLg84QaA8WsWhOIi2EXwRKA+VfPn
E1hd/Zt2G/G1yCpi/7ATy3l4i1V3xh64dSLubblZVUTk6CQyhu/pgAA547yYzexLKUrJ0qyrUE0W
OMxYnPx5QO+KNuOQnahw6jeNYX/pRIG9xBrH/YRbBPZu+0XX0X0084xx2D2RPsOAWXjrJJhnug4R
FFBmxG5WrFJyYKubBGso+oQ+K2jk52hgH8rlQk6vLg1ysdZiOI3OTleld7H8gBeXMXlC10unBnqO
k/6AUGYc3FAj4LG+KyiIS6wGy1kjdw0MRquT7QYr9GenCfCiDtW2TvBiQj+ySEvNjxmYz4Ny4n2O
NLHNQuZRom73jNXvxsycF0jnT6XbPSbmbG5DIzpNmflKHPkd/+i7Twp5lc/uc3BRA6+nKwjvRtQU
nie/3HRFmtNjm/9EIOKKL1J4VGYxPMqCGurBexRxAiCzEuWp8Ahg5/hI18KbHlgIT5h5pCaRYIFX
VPOJmnqmGmvhOPrOz6zkD6aLltqo4abc6V6WaUc1ZD0cMjF9s0cLzrHqV2ph7fjc3A3RYunUtJl7
Hpu+aPqAJY6Su2i6BuKu0JB5JyCC0ULgqRYdxbc+NYuuki4KC8jldWnvokV5GTlxr8WixpAPjRd1
hg7ekKgR5wu2oB0CjlyUHLIp7S5G3BGLykPl86O76D7JogAxZR24PHF0VcTUkkUn6sSUr0nxAOpb
VCSJnOR5dMwr0T2Vi9JULZpTHdX1uscB9zY1pOKRg7nBoFEtgimT/Ue2qFdx/25YOn8kMU4TbfEz
XXSuHjqUjIJXvpYfYlHC5KKJsTyGxoTsfMoRzKZFOevc0lgTY3ntF1VtXPQ1mJTWW7Bobh4N14sG
Fy9q3Gy77wIUNA5GEyl00exIiKLeIeNVfR+efQyRPQKfsSh9nnXgG0r2xKWeMhtr1viw9suUiA7h
qY9wGL8OdkKTZbmtgSfsabJf8N/uJszUT7c0w7XdkQaz/YvrRS+ZG/zASZVtuGGcoboxXJVU8Jkg
t6024BgwGe/+TMWT74TcWlLW17RvTR6Vge0y4jBHoy02+GlH/UWGGPyJfX/gQ/U4U4BwdWznuaIT
noz5WvTDdDbF4B1GS4zY3DgS+1tOOe6Tk19pJdXrOajrlakF1Ma51/vUYi0xh12DcbYlk2lc5sTo
jyUk0DWtmZvZLdwNGw7zPtfiJ6aH72ZpFS+6gCOVTOlKyKb+4qXtqc1bUhI+Xt+0ogeM/xMFfdIf
LyPuEDYT3SmV8XHU6nPUOZJPEgyaI6JTQKz5wuSqebVMRpwKCccweXLQ6bNzFnkzRn9IwGMRy3NR
gITN2vYS1fFGucTL65ZoMQXbzeLlxG2KxJgRdJ0dg7CA3ga+/yHjc9c0ww48Z70aO8FiLmGqs6Z5
2NRuLY7xZF1GZ/wkUpy7YIJvUDi7k+Z3Y0MZRejnNUHS0bi3vRx2dgHGKlYfkyUj0Oui3Jq2tUp7
0o4pa5lN1rRia/f0EzRhFu04wYyFTV/jEsSYq/aBMKkkz2h+jKZBh2R7dtm8y+ADXfvdFODChM1a
terYcXfo2HHY+tuSvg1AkEfCyPHNMtNdZRr9TWE7WL6LWipuIuZnCeIWTizhR58mRnJn7T73vWvS
VKDsJNkdEO9spEznyZQEudveSxldNGDp7GiFwVdhtunKNLtx7Uj9ne48wp/Z9BCnolwPI/G/LE9+
+PRI0DsBcrm3x/5q8vBOo8demv2LzCabRtFR/KDWoX1POa0GFesoRCz9SBqnyMP6AM9mNbTskGOL
No5OtcNlTBi57T7q1rkS25iD+dqXzUJwb3emlTHuWSQ3nNHYTrYUByvx7kUr2m0NjXKfFlVwHxyQ
uXViXmtCi1Ao9aegqiG/8TiX9aRw/4dUdmbdyENLvbCgGXb0DG4Y816015OgzsNDHJPktfOcdZzE
2J2CNd7a8G3XVcUBZClsWDhncjOl084NKWD0jbTZyJ7IG6Mq9D30+83YO9uh5o8nwryHC3e80pa/
MUmL4WWvxlvksHRNdXLrqQAfNPN7ujSqpjB92JN020bTA9zZXLpQXgAr4sfqFFdOUHrTmglrZ2qu
B3uy3u0y7q4lGtraLBlQc56RN/h6PCsbY6vpayXcy8XX5WH8SNIrWTndfYYy/Dz6XI4DLrDM5QSt
ZSP3VGq8j9qwsJeS+hDJBNvF4RFQc+A4GL5iWwPMvHScbNPSZLirM3NXAUaUIe9RTyEQQHMya3bi
EyDnKWaN0UsRiB9AhrNz4ZUsJooW5EiyfO6DHNZYj2Pp0vbQleVPiw3mfk4LyHBDDb4u8QKijPmz
VXMlQG3tbtskrx2+wMIllw67uuVEU8EIP/mRsQN4WR+NEiK4RTQ7HsoveRpVz1NkHpXLQy/WQu+n
hvp6JXpi/jwPOCk8wJCdt2OmXwWJxk3gQZs2o8hfGRWVMzHrNDVk29obOdRVpOu5CyZ4VbMqHE4z
q5ye4+wx1nJjNl8FOe1tnnHyCl0cduwPxvWcjN84e/6E2fPJShywvYXj8zyHJ+szkWCuYmWd5hy7
NGQJXwywQWbutWabgJFEINLJQ2hUGfjHMjnWRXHgzviEoyp+HIFb89EUmPtiRpVBZhLbP6q1S+yu
0Z67jjJCViOMUGjdvX90q4bmBd24HNLVz5JtFXbwILjkbmFcWt+Z18DeIbRU5mMCtRtbDT9w6/7j
x3L/7dAGWRyX8krfbZF+ykSiDpmF6bka8DsHpuNRF+JsWmXFHLjH99hcyLuwN66ebbRH5eW30k/t
aTVyVZxD4LldU6pNkpd4YJx6OvX+tPVr3wflyfF2TG7sUt4TYKIHbhCMwkTryC7G2MxGVXzzhtDe
2l428QRJ4k0y1smaWHJ2STjYHaHrbI3loUU+/5RiVb8bYItYjHo/nOVLl3QV1Y0j+wS/DcmZm/F5
2KXwEw5K5j8yDkqXrLW2/HN0Lg//Y1fgYUrSnnpvTBq7MHMZ2nJSLFE+3OuZKtalc8Fjv/3JiZjj
uanIiCwxJw65ZW2WbTzdvwtppJul1dQhakDlPXTpMKeWAaFmlUp0w0o5d0Fomei49lY119UtUezh
dJXOD7bq37XFxcotiE/W7dsbrSY75sv4FvhY/MyIODCLp2MTcgARdpXvZ55ffjM598QoMC6KvUk7
5KP01L4HYrDxPFvhQcieOX4z+Rh+HaxHVIqTYdbeBqKjyeRa16zWwjXKZAYziUkrY1wWhuFsS4PA
fuOpbqcM4+pMlgOMP7w3nUtDaJ8Ym1E12aGjSBKN0+8J+KSpuZ7naN7yff9OIuglIt6+7nEy7mJ7
OGIWfrc0drtEGgTxOEACBCekivtMx5FzZx2dculDuMWOcoQ2RJXroxOGj50dwesxxo94yna6Cbxj
Uu9CnTlX1/E/l65r7COqSSpXXn1WsnvPcdlM2kQMcloGZGoc8my0Xia7DzaazRrdCvNJjJnaDVV5
4aaWoMUm00mmxXy0hik5e7L8GIqRaLIJYznUmtu8Ygk+hvprCWj4qUiYxRGCjqadedt1blTgv0G6
c74yujOMZW/LnWCJ1s3BRVRVcKEzZN3neXp2lv+lo/CQTO5r4HLk49nsbIZYHeJhqE4AOO5VyyG0
sqIFhEHXRd3N52p88HMz3nU1cC1zxHzRuBHtWZX3UKvZXvF30r89v3kODS+OoNkoIZY0lz+FaUPI
of0IK0r4WuV4K01Ja7jmGOy7mmZ0wk1o6g2TCW+JlqO/SgXSzkjhlK5d7jhtb68ziLW0+EJxjuZo
aUXGu5hkpyyihEiL2luzfyWbk4PhMshH2/mSzkRnDdOvbtfe85bNbuI/hKJ+i2U/P5ptftV+f/Wc
mtFewWbgiebuHKNccgkLIPUZFgTDH1s0PoGiP4w80gBSEBuRLWs024njDRGl6pLMzqlwWbiEHphi
1iNrk66Jl3JpvJ3ieTfE9O1CR36WFGrsml9rQ8M39WEEPx+CAF7gS4XEvBjPiz+DNKHdAICeG8lw
RE4WX/VbU+avNaB+5ASTsLXpbNvYvFCKEz7VtQuahcWy5amz2TQPXUC9OnLwgOQa0wEzlOfJJvHU
J/FydVJeEHF4D6BTHIqgN7d1af2oF4+LByWrXc5LecFtjhhRFSdUJZvVveXbOhuhvgZt861ssUnm
GBS6cCgOTsRTGdMuZ4Z+jNdto76yRAWYQGfGFvdvswcob2/SeKcyBwIUcTuiWueIozz5+Mk5xiFM
V5bv0+PshM9JTuI1XsrVglnei5FJeFrMC6COLb4i5WE07f7YUiCQ4gHc+6ZFL5mduFeT+hynwD/q
9epY2DK+Ri0sEqOrDgkB2C0oZ+8Y1qhqsfeJoMzYFJfJjCnBJttvV5x9Qws5sgwJ3FDou21yGOYy
4iju+MapRkdcq9iuH0krF0Mln8wiec9zU18ZXaK11c/Vxsy59cYhLLKW3P0qqlAQssDLjzbf2rXq
L3zByDnK8VgWlLsMndoMsqYzHrPGSaL/nKujZXTjZy6r576OuncbNWLsp/j+6wcE3vje4fdZmO2j
iLA7UNzNCcs+KCheQVC3N8VEvJTCbcO6k3d6JIadw/jKWGSB5kq7934p7R5Yv8JUsN2TneP/UZih
GMH0vQY0NLDGtQzMt4HsXglXY9Tp81ulQXAsM+GqcjN8avVcbGjk+pSZjJcy9oMVe8MlA1Sz8uF6
Fm14kzmU4NFmD+Cl8bS2x+IxXj7G0AkhKeAwZ1rmMfcjmQnlTKFTblXQ3XCEE5OyxYemOxvjsaKf
Su7YMDVICpZHgI80nw4JleYp9yFvYiBpU9JqYN8jCnoy/21wix5BigcpvQk9bUyHOUhf8GDgdZ6/
2VA1mLxmeCqTDK6Z6jBxMSes3B6kV492jFGB5b1VI5UEUJvi5P+wdybLjStZtv2V9wEPaejhmLIn
RYqURImSJjC16FtH48C31ax+rBYi81VW5quysprX4IbZtbihq6AAP8fP2XttkydZTpcKgXl/HxvR
zFO2qlXOsm3l1sW+6DMX7UDQcpnDPaspqzr2zmaOSLgY+U8VNSWsDO6RYeNWB68EI5TSJWKhKiqu
YLRmRHToWeHfY4k3T7F/c1O8pdj+a2QVqb7CtRvtB19TFwYyRIxM9pa3iDTrISQjpwrMhYwrIn7Q
bTC8xRAHTM5Gv8cv3cjio4ZA46lMw6pORHxTNHeuHXTkGXjxpqKIWmyee5N5AX1+s1KNh4HUBioY
i003kNSgMg+xvt1dWsFz0EqUi8z7yTL023Tj4RMFtT/TtrzC3TSKw7APvp2URAcbu/Gqi7NrIoFw
Fc0+F8ZZBP0ry47x2bEF+iLPW02MFrYVw4jTHDRQTwza2jQd0B2N/laQSLHsSnExQ/j/1JxlqOtr
Sxn2GZUPZPXQ0wg/au575RqLpATwAGSOc4FJ3r4LaevINAr3mdnD6MKnmgmaZosssh3B2ckiZ4h+
5J4G8qlJkocSgvUikd6eFI/2mkBBexAwnezBPrfhYGJoF9NFkcmyLQus2HqMZzpMhwd8BncFn+Mh
lcVXGXhonGk+lrEkS8EdaZXj/iXs0CmGvnrU40RsQ7vGdhBehzA5pn7DfFCz1EKa1ktd7kblNJAe
8Bj5ufxm3qT20eQDddd9Ggq5sbsWBQfOCxzAaP6d6iE1Yu+iDEZxJpEOrejmphT1uMX5pJG3Qe63
7u30QvacmDbLPH+czpkBuc2A+cBMQYbMJecbf4Kg6M+/logF9q3B1B3BgLlFqLNiXlgvLc07DX0l
nsHMfkxDu/ODaWTCGOBvTpDRxB6QhlhD9cmRvNbSlpyjKDrVTsehkIp1Otn6irbwUGd/hFdg4GJy
JRqGJkurRtLWy+41dCEIlmN9cJn7sCErulNfO9xHCDBRsZ9zmQ2Mc2zAyGg9fY+cKw2KCSZbQkRZ
mr55miGOmmJgYU2k10NQ0TZxZXAku5dibIEuBgym8qaf7qh6BGEYD27O2N9V7yInrcAk1G6XaiEV
Yqp3fkSkBI1pEz2OE7sOiys/G2cKDCci08LAH3FXTpKJKndOPdA3Cfdw6ZAsCox0E4b5nq69w46B
Yz63x/vys4uRmEwuAwTTsn9tl8wsuJxfs3PxVrHdInCktJMr+EtANtkm1IXcK1BGVpjASioDAU7A
Ovdu3GCN4HkDrvA8lT8K4827XZ5jYemL1HfDWTiDIVK3uUUGnbblEbJ2DCDGZZv9Ii4RiOuwcNFD
AO/ouuek626j4RmXQENU4rEdMMbURxZ1qzPB51KGnwWj0pXKg89Sdqe2m+s9qA0m01iXm2hcjzFR
EKODdjc3JREujQ+1zOzQLwwyoINPpt/cyN4yn0lNVNAlzUoxu5TYWLx3zkeLmZ07rphXHrFReQtG
HhIalueKa1FzfBPX8eXV8WZowXXkAcKKuiYFI87zXdfeswlsN3bFo2VmLJ9H1EcjqQv4ODL60DnF
JMG7vqNYrUgAAIjmIibwOh1iUTCPaoiZWUisTHWcX0Yoq4ssBtek6dT5qEnOQanVSx7qZpdMsFUS
5ApL3yne0pwgpZGthcmQb2zR0cjYIr2MwEQrex2FMzDKKb7clJy2XJtuEhHaGYAIcTSqODv0afBM
eKrIMZq4JezU9FxJyBP+nEyVtUPEOZ79CE/WHD2mDvlPYc/PgeAFtXur9Krmnp0+s4HqV21iXi0P
vAZRHClpXmJN+N4SY3Uy0Na6gp46GpufKhVogDUaN4sBMAQVmoNZtrIqRmpyPTlXaH0lo3BWapnW
g+dQF0ws567dj3Sg6Izr4sH2mCJN8mC46BpI6gyNxFggcVy5lib2mkkQVzdGXBBbjOCpxr06T9JD
ZqcvbkSzR3jYhXUSCVLphI+sYwoFrBUeaHyZBl2x6iUArOP+Tb6qObuYT2P67IuBwdj0zvgXdFYE
XayvdXfXTcDp/HLe4rXhOevLfAMr43eM1c3NPPxYwYcmueDy3kpbbCxf948Wt11EQA++zZglkl8M
kdMty1X4TcBdM14oo/2SnrHvPP/WcQPrrG2QQR+StsdWfHzK9eaj5k3d4ws4Z55DZJL/Y9hjyOKm
iTdBgkOu/GBBeAaeRfKj5320QfcBFPGgaNDhwOXrtsyG5e9QsDRvWs6OhObfpsUcpn1t6cGjY8E2
0P3iKSQiC1mXt4taGigv7y+D56+tZiqOylX3Smi/OBnCHaqXbUjj0kUmT1sry3VQfQq3QTPEln0N
gPI3sOjUhIXzPp2+88b5whN4ba0B3AG8l1rtBfgHx47UoijkCxNm5ENjsOOkDjZQt96LMrBYC7mo
TbBqa8OubzX2DMjCbShFpdFtNEKBFxVyOTjBbE0tthd9GpMQ1R50K+xPkkYJiBfJMO43BqRLNHU3
gjS8HQMlVtyHGP7zA53C+9BzLUKOztS1YjrlU7YV3sitDnZvVaevxoRkzzLlg+eF5TaI+TdBcixY
GutuTJobL0C07IEDriqVJitlOecmmTMtY3HfdSE/IU29RTpsLrAb/p6AV2uRngOj0O+yogmwnptn
MhTfmPVkqzHrKqL23KdIeFTazjoWbJACQnWXii6/izvCHbujGY/vblvQpEXal5i078KZPguPMNA+
ucIUZX0Y3mHiFAvLzYfFSGLHujcIBMlBky1GI7g2bf9tZzGhQtUJi5lc6/r9VHNnEaWdr0RmICpL
feJfAu3S1i8VAUXr0lCkhrVKcnurnJ1Zo0MT+sZzxF1Q1s8xHXyqteOWcJl8Odn3kYdkS7JRk8nZ
8BlVVkC0FlpuLQdvsp/sQR0960mkKKdFK8QiNQjNGeuuXAZIgzjYFfsV5ZM8qVkbNMO/FX69lZ8w
1IpC62FQ1V2Y+sw4TOdTH30IbJLckCLW63s0sLv/y06UBESNwXZV16zhK7859uOKQc8PCLTXvgmm
NRIv3B6s/HE7kpiaGdSel7JhQeEmabqrdPc18dOf1KiY4yWwDHpl/CCU97Bk/gYeCw8BRgY1sv3a
JegoPdH9NE77hbWhW3d25aHMivVtAAYNeSBEi2hAbRfCjmP7GsAwYJqWhfmpUSDiZrq+UvkOMikm
uJjGv1dAdIRVFMyiN8ybuGRo6WZSZXo3CQgxs5zMnXCvhN3ASAmNIuDWvWfAKQtHQLCZkTQUKPug
9407Z8FWS25O7gYZNZBx3hFGBZ6+y1lyWw7209zoY7ydCHPS0N2PkIGLklJRDFe2/ek2rSAsNJVN
+pIS5qFiLrGoUT2sLYC6En3MXTaTN/vg2WEB6NBBs3zMgc/FTEdhitj03XhBcAZlX0ZKux9FzrSK
jrkCq8K+etwMdMeV4/TPSOKoaSRywz6uXgIwEytMHOnSA+R+SEN7rbf9FfvUSA0qNeeuYQKS1jrl
GKocSBXx6oawQotR/XRaej/1nnsw5l/8vKJhmQ6ZZ7IccuUN6jZuSvXWuDYCYvtkkWW9sUMuBLUC
uEn31R8EkhY548YVgbILk3OX1Ya/wGRbnSwIXF4eb8GRcnFkg7BVphpWsKhhViJWWLPfYZ4zX2Rs
/DodGeIcBdC/C8Cshn+E5yF2g1pP9eRyVzVtug6DbXGAJ2yYzGwz9jgIYnDUquEjs109XteIDEjJ
jq6daY9n19M2SVo9RAbnzh85+f86FP8bh6JtYKL/D8r71Uf78X9+ijZux/uPHG/jovnJ/9Ga+Lc/
8ldrItEGPg58LIQsUj3zjzvtr9ZE8RcwlB5GB981McKbHrbAv1sTXR3GK0kJEAEpu/g55F+zEoBM
4DICl4C933Iduvb/CWTC/f8pE55vwCEBqOuArbD+ycQQqHBiVxjloMAzBMdTptZ5AI4ssPvuWHsY
7k22i3JeM9KGX8MhXNvmMGxiNpHBvJI05+VkmTGIH+eFpcbmsnbr5xFbz8Kfl5qKYZE+6MEFwu0E
GN+Xa3w2l2lehrpsRWt0Raw4WZQqxq/VBLfGLbqJNG5rbc1r1XFesCKzHpDZ0sq3bOFpFqaTMH4F
8+M8hxw/wibS1HinhYdB1DfAgMOnViYvTBi00+Rj2C+A2iMRZbGeEfdW+955SuoPy7SOMsuYfXj4
2OaVqDsvRxVbUuWxHgMcgaZqXqH+h0fkP/Esmibm0n/yZjjcLAzfsWirdNcw/9E98veSZMx3Jitt
HuIk2kKUms4hM/lrw4vNDyxeI0CC+ju/9XUe4db3s03d2sE2EED6aux7zII5L4ZuTdydt4s5SJge
j8ASYMNxwpgh0kc5gderW+aHLVhg3WN1NM5nUzGfUsZ8XgXzyQVUwwYYe2JuwyaTXMNsIKSQNGjK
QNE+5UXdHwimaxYsLeDCzecjKwk5n5ejeiNjvWYJLm/5fKIWHK0OkrM/SHtr5tp3GRpCCPDefB7X
HMw4z1ggiI5xKId2xeEN2ZpTfAl++5pxtBeta3FYk90Ob6BcgaN4kXMlSOaaUM/VQVEm6hbDWUe3
s2gPvo4EzJwrSp19sWRmLhOjiJPqgbN4juxQd+5cjVzK0kB5ikrjXVRoaBqijXNLmugJqGXTXNXk
XN+yudL1zUC7HnZX5G3PimKYUBSduTpmc50054qZUTqHuYYmczVt57oKlNndOHOtneaqqyi/WpGD
MGIFiM2T2hzMVdqey3VL2Z7rN66UY6BBdpe+hXfBfqjT6g1hMcNxxCbrTnslNl0sXerIQiDLap2e
fsGYriADzwhOvuSgPdZR+oXJi86KffgEwP2P/5YrFJqvfGF/xmVzBQRwmfldRlQ/gOOGtu6vkjr/
rdiRmdH0iCn1PN4sMHkaPQuPFI4X+NxNN2yVpz1OxeStvMlfltK7lTitAr16dXPx6dUiRkDAT7Y1
d0GVOZDBWYCKb+5AHQtTnSGOlmxTrcAKG3/AuUB5CkJ/W8wdTUFr4+O4nTsdNPlIP+bup5r7IIMF
nkNjVM8dkjH3SglNUzV3T8HcRxGgq3aIPEZ2dcPKmbutvObKN+QIY6xu+CoM9RMrBr4RTZo3d2tm
i3QvpH+b+7iOhi6eO7tk7vHg3v2UNH2j0aQ7W6Hn9F89x6XwO7wbikaxmzvGbu4dE5rImmaSsIhi
7i3Lucv83/L7p4j+N+VXGKbj6ByO/zUi4Br96780cRH+YxH+9z/4N0KA+RcwQxhehcdphBnu3wkB
/l+4QfkUaNNycFVTDf9ehsEKuMQYYS03Bczi2Xb5/8qw/hdwbN4cW0TVhFHyPyIEmKB3/rkeOFR1
QEx8I3x/lv9PDs4Ar3OQD+hhkj5ZZyVjtRIJT+zCCwxdsQOJO2faLFx06YOVrnOrIUMX94rfPfHI
hwunr2ekJhnafnQxsuqQVOm1UcNzTio2pJH72kUeNkAmM+/xcaAgSuHt8EVk9ii8Abm/d2yC4mI3
w4n+HYh9dh2VdcscSSX1dxHOBSh594SeUkM9rNQVaRmIodlVjs+ip750jTxhJMb+1e/Io79MFbck
vzgzqaVTTgHh6WQ2usVL3Hdr9BVkOYJqQTbXJc1nh12NLOS9iQjZdqJzVzyOfBr2FLzw+e9Htzx2
yM/nf2aS55iiIJuJSrLflWVAGD1YeeJY9cY+sA26F2F5yYMWRnlJLDOJRXlZ0JhM50gzXgeN7YFR
pksT1DP3KxDAMugfOu3bdNWdtKF81uVdmTp7bpWztiH/6slV8af62tnepdXEymieCBxFNuw+1szP
U0CHJn/NwXBZbTp4trNH7F8s5sPJWY99AZaddAhk2x0DcPxHYfflauIi+QHF4oNElus4zZjF4i7m
FHSFt2G4t5F6ikqE3arPl56cx7xmF+wWcDJRO0+Gf4j19lO1xQvcIMDPnrE1pb3PavOGmva7FPPs
pf2sm+mT+O7t0MUb2+hfBwNl6AD+YJbhpNSg7MFt1TEbyMMxrRJzz/CQ1/JktsneplGIobMGM5vo
q6wuKI0Il7Gsm8Ena7iUFseBr9W9wp8+G72+bZz8q8TiIfsndt6M8OOdjJMz27lnXAgvjd9v0GQv
BmFsDd27WKl9cK3kUZPBe5vJB6PmsEbHMT9MySwmGCtMdy7wC2C4AZ5TgkMXjDkfxprZtz/Ae+x6
ZCbDMz5KrEjvWpvee4G24lS5sfDYNwn2xpQvChjVQjRJvhA/LuCe8YCUmwSgli+h9O2wm31zramf
9eE7rsQ9APkf9lUfFXxKbwyWVvyb1I9KK492zt8pCk6R0M+UvA0SRJby3ToY5acpq6Mk4jRyfvwC
cXka7zIWK6AGL1HXPXUUKtFPVyMo7grPOZYss2LtdRyNMyKI9WARqzAvPmzEfgXoACvauVWGuac6
ZqO3aasO4zX6ZJKgcL0i3+YVaOt9moqdQwo0pgCEoPYBu81J+uH7iGkGy9Q78h4G8zafWmZgEvJ3
qkrYtf1o/PCS2nnEEnxIRzCruvyk4OJ3hfRqpmv9xTSqVVyKzYgTdBhAehrOnpBdNSNZ6T7QkvlZ
c4qNfvfndxO1pIJXYDgNvHXoBRdFggpC30LPWNu1wAyCwI6U4E5fmA1JO4iuxFDy23yjk7uav6ji
Xdeq8cOZx6P84EgDaPtmmfFSaCtt8G6Apt9mKaRq+3sLVUil3KtGf88dZ2/pd1HwaGXxaWZcF5c4
mM402whGO++77fxzVU+nhHmjKsmh7ZwrFLkL2trT3Aux0z94ofYyuYCKOD3Cek6/OJEoVUfm2ssc
zH+kNoB/ndGuTUsvFYQ7Yp4WigOjdctD3OM08NRz0JKxlqmHICtgsfh3huzv5w/ZRC/sFA32RbFr
keRHPH0CrDDy6r07klkMmIsjScxcgerdHepHZNXooZgAufHNqMgLp9G8IHFLniRYE1SxgNazkqHl
pJ773ssBHU0b1sfikjg4qkodCY8Vl3tppghG6pomn1G/m7qPkU34MS85E3aG2XoRnIr4mYc0WNXK
e2YhlyLuJWXCbDeZVIzSBgazJSUEe7cB5gzUQ8m1RK8decj1c6iwEw7kiu811RwAKN4BoQE13Wdo
XDxJtoDm9pvIsfVzKZyY+QyH3MgXEIX+gWVFribQTCvygd9NjlZbUYB64DOlg9WtywyCrYz00496
wrUGMnPYHvirwIJZ+iehPYQpwcvN2xTGDOQHfY7dWA1OswYX9myF008Wf6vA4SEKxGdVgk4rtlWE
ES3izMPBUO16XSIB5fxS8fiVtLm9nIoYuYh553bcvRKakMU0YkaJIFUpcjLIHMHOAv24y6t6WZI0
sdBtKiFMUOjcEH77qjybZhtsGtE/FLF/GgM9PrrAmlnBdPlpwmSjF/ZzTdDZAozgtA3cyr9Dq+bs
M+lv+rAzd/qE6N13gNHlzTUhqw/offHbxVR9t+W9zt3UQ47XgkgJfiyKFRlqpxr4V6gJVrXGGpDM
sQyrO6Je2ACxLSEfuePGN90C8iUW1RSgyrGyo28re2+ZLsO1QJ65IQFNgt9txvdZArmOfQXq/ekY
nWSU7jsXxTDLJ2fZuOoJX40FHsQD4IqHQnf6p9FMknugMguItnDQ7fmhk+gBSkd/JRV6FUbMFExn
XFed8TvYGpfcydxA0zMY/WL4JFwKgTdaO25DKyNj8Z3515iXmWUqF8PpNWdI3yQlkXpoDqH15EgO
pfGgXUqXVesQcchwB/qt1/2O9TVzc2H/hun4PeLLWqRTtSgwcSyCwTgkvf5iNPzvxsl6AYPAYQF3
PJ1wP8VEowDMd3eDHn2FPU7Qssu+iAkK1kSKWGMHUhq5YMugeKEa/acz3MMYOWdLBiu7qnbNBHQW
csgaJNA+dki8tw0OA4SBTITI88C43xQMcMujrPInRN7hwiKXZjGkaMzQvHxLlZ7MpruyxrozbPtZ
YZfSke3HY7Ivw4mIH8SxQbfq3PyJy3yysJvppMwUb92wHtuLYG9sEMSmB0jSc7ziebWrYc00xjYt
3Y1vodzwvpAk39nYChMZ3wSLLoGMt0mvlhPfktI4dUO9A4Wxblj9w+0/a/4VjdwtKrUVAQQbjBdf
AewoYHYXd3J+dBwssdacXANdRBoWT7GjtSsi3l5kqUDjKwBCeLJnenMcnabMeQPB9sXNcIPx4zz2
fcQ7615ScpR4FrJyVf/2nf3sMN2ULvZaL3YveVfvXI37PY63YV0qbCSg4zTjrWHltAi8soDWC3oK
lU2z6jAbCY1urr5W4AiR1UePacvvEg2Kd1HoP5nlXQLvs2pIMzMdxfQEzTvRY6sH0YW7mtQ8UFsN
P7DgKnCLjsX4oEcCk7B9h5pnhZlwjb6HvWCF0F02hLBz1pVB8TW4zsHGql4osJZeyunr7/EZIlyk
Wc2Mhwjlb2+pQxFo3wK3ozGxcUHtUiwcLf9zTBMYiT83wis3DeE2ZamAk05700wmbEoS6VqTcTOL
89hCfgkfwalto8IPkbxU3oDxhit/kjlPjSbekDBjHEh5JusSzRSMDwykUcxwQU7DXo337HyvNu3R
2h0GDwHfiFHTb5/azPy044cxZh9OvNtX0CZ00Co+ijaKVobDmLoJ1a2b8y7zLN8intu3jf04CCZ9
mvft5P7VxAmfN/GlCAhFccDQ+HFInow6Jg3Dkbpsj8qP1jg1NkYffXuNdi7kq9cm2DprEgFzE0wj
8JkGVxVvVLKVpjgMeXvMrfEcVbMbFfV1nq9J10CoCB28zXjo+qFdFCxxI5IZvObVAiSLPk++uThp
As6sqCXWfqgxVqWlZ/Khq/OYWNrCia6EwxoACvIr4swffAzDckrZz7MWkJxOq7Fk/tNj6bJtSeRF
KbeEvp6AHzykUQsVhULvjuc0ZHUwDsajKuNdVVvask5oEzBNs3zwD2gqNlqXfrepOGTNWCwGJ32u
e/tDET7bR2TmyOoWm8VT5ge8y+ajbnaI04Mvhe551UnJjAd7Sa8SEnUGnpqoCH5bOHE4JM8l0WaF
4AOUffhpWYaxU7Lfk+Xx3RrZE3UyXjjGdO5kfPRb+w0Pm7/0Iv5q9YhmTZPGBnjECDWN+wboSrjv
3Sgfalk/hJW48wnBqIubLgbWopZxrEDwl56FmTPRF7050PLTUdgoU2XmclTz34qI74gLZtH4p1LY
RDW0DH/Z7z/asFx94wmz88xiHZZaE9SrCpgDi1By/ezs2wcT6jUbJy/RJDXcp+iTkBftXVOda+Uf
Cl8z+T7wetr1WkUBhu3moRHDvieSr+uMfW+6p9DHvRFnD0nd71VS7CS8NaEKUAxowjatkb9NADZE
SZ7uhB0rqpubUsWrXRjboc5f4ZQufdkcm1G/JnW9KfP2IWnyepVUO74tfdbCNdeUVKXEvGfTbaIE
Z7qpnP7LDPKnUsPjKCBz7KuSiaXKfiy+maVNV8dosjwqM/sGVYpbSDRvaVwAauUpMHVi+WRXH8eQ
n3TsgF4JZbsdbOPX8Mqd46ZcKYqm5w7rPcPcBPNu3At0okzFGZXTnt/32lhtJuF8liGprQ4uPRVU
+zZSv2bETy9wBMDO8uakzWPZsoSNp4+0tD88xrKLsdMxBIynqgEJ61ZPnRdSgejGwlS+OT6vFzD2
gRcu2Totf+O6t1ZA5Dss+hmdunwbiFh0M4P301S/6EHvJnI+8T/rK1JeW4JY4AiaGW7+rvtlNMJg
YcNht3YanSwCrDAtDR/NOV1Pg8HBlfeeoZ3LgRdezdReyyifIVOd5zdIi8ychx2JdFLcKrtlrw9e
rZiu9ZA/YbHlgcuGt7qXB93rtzHqMBYW+Mj0tMC002H3TrHJ+Y/Q84M5ABFPIAdNh2J/0TfaV1Gk
EABw30VTfmNGTUiKY35IRe/bZKu8UEQeWeV9Od4EDGCyO7RgI0kSpMloWHeLm5HhugkNb4Vs6doF
eE0gM2A0TbhfGcEx4thc4mUhV0doGR0mv0BeYETp5fRLYGcIixRYPfPZQZluBtaxOK6OQ1peHXmE
zNPh/Cp+eY4uERCOldurjRQ4q9MLpNg5acShIJvtq2PiiiLuEYH7cCI0qX6oM1zmI0PlrnZS9v7F
b6aewx6BkdECUcBztwTOsNFMfRdhEcQWe2X5j6wX7Zcek/9sjWAAet+iLcAp+agby5YMqpikxYy4
TI8bVxs09kMh+kPOHGzRWUyuWnYTCKkQMrdPI2V37EBf5sb02vGgimIYuZYxeRYaC6EoZBeBu2vH
+oBFARlZ2OR49EvJOF8zBVol29gCDvEWppffOqEEi4L+4qHlwo2J2/IdBMNwj3FMcCK3yZYw7eC8
J+ktW3EGNesJfW9HitnC1rOj6WqACZw7/CHRYghxKbDMW4fT8BDW4wc29rA2N7kmELUxHYZF4Rts
YzeRid4YgzRUNLCamJ9H13w2LAxmiXKyhealBF7S8EniKRd61Bvk8uqkGwwwadJZZsXr487OBbM3
QHsGwy0ULCTo2590071CnlYI5bld5RvYWRByq/ZgjPYuKJvoUGss21BKcLuw1SPMw3IFVuYzBRAa
FFezcTvONf0bHp5YTM1wqKOQs5sy3pQ6YK3S+E6c8ZxLNFKED9FXVmQxB0RpK2zNWifuh1yd4xNv
/SvgXBIVy/TYp7m5SEEzjGS2BQPJMy1CKzb28I9bsrnbyAVoUDxHZvWieUO1KrnigMZYsF/b6y6t
MVG3OBwGFgWWv2tql3X6iMOT0R4sjTA+yoZJSN9PkukUnkDSLek2Iu3THfHR5pLjj7yZBikBAecT
kqCVZjd7NmoWmvtql5e8ZlHQ85oVWB6qmH3OwPFll9EbuuVvSTTdasqd16lU/HnRgqcytkXcf48Q
CBCcht46SoJ56z+tx7LzlvCfSWjKAN0I/5NRQr8EUY2Ajx4J6TWYTB09hzYMK7MEelgHX7ImutIK
Jdq+MVjrJbk1sdVTnn0yJedn0UHxGBOJ4nokU84mULShrPuRqS5r0nvXMcapBXjG2U6Zv+Um0W8u
Tag95TtdEDLfcJ1Z48I+xkG20ozsSzlozfPKxtEUDzsVVafKIZtYOve2jiBUn0Z8H0DBoHwgMwyJ
LDbyCc1JPj03TiG4JxpXWezqUYiVatOvaVIH09YSOAsscSKec4mJdSk9TDdNqqoVGlt/qwp0H6y1
rnrBt6vJrV8TQK17gtNLRq+iiK7lID5UKa7IGy8EHPTL1NdWTDPvCYmiWxww5E984zGezbZ+Jrft
lQTvV2Jcroj1cMeDnbkOqbhLlPYNMoaB+ByI7XJTK0f7OUkKmgVu4Tyn+rrS7YuDBZ/lD5cGPxeI
kDw0XjG6KKyTS00NYut73YeTPcmQ5N+ue+3G11x51zB0H+HHdFvbcu5IZ4fs6S1xg73pHHzoxOew
lAlRmxx/ykL/RbD0FVTju54awH+mAYRP6jPvGlnMBqJ/ihkU+ga2/SrAiltbK09rtmEIT0yixaqr
uD6MY3JLdR9WWGz/GE4OfKump08J3qmwJCmqZBIyBOuhCaQEMIe1dxM227XSqsy1S6ZXPjhXPW5f
uwhtIWh1a6nVCGm0nkYJUONnz5ZXD8cd8QnaPhHt3SjYtfHM1yZqNXOPQgzZjYGCxMd3YDXhPd7e
ayj1HyfxvoqQQNaiyZ67rD7OxDC7ARJkSfHhVvKBVfDGU9M2qrmdiNgkcg9QKk9WD404g6NRk3DU
BE6xduwu5EzEYtryBg1SKNoNnu5KR3AclDBbIpWFB9kCpOum8nXmug82IvhU4b7KpnEx2bvWdtBl
Gd0nc0co5alNgjkK0EElPg0SSwtJXnTlLGUV6kfZ2UsRKI1cmjpY2Km7b2uQEU3azjCFvZYKZ5k7
mX5MJ6DfxZzVE3TvMjZx9LYDkgbbLtdM3y0yvyQkBRyQK5HOFoKO8sMqBH9wR+fexxjmlT4cmq4D
ReyvnAgTZo8xgXGqTmeuT1c5QDXwEuTip8d00ALs1hKTS9t8khdFykE9gITxtWuUIAHY5qBJTsQf
nDz4cTarcD+3No7hDZukREeaBB6OKBvsXNuWP8MMojND79LNaLpZuD2j6oqEh8yBXmf8wdgVEKqk
DsJNqeoR7gLDfypj3+L866dV/geHN4Px6hmRV9Ro+aGN0n1xMTLH4p6sHIB6M1pPmyF7ddQDhiie
uxm/h2bSOaE03+QjaL5+hvRFM65PmoD7JAQ/l+1OlZdqMR/ly6Ct/uqXTepugImd2MSWAQMcIyTV
Ts+jrvJbEFfvwkv8g9aQ98V4bM6AlMnemgGDUQhqsMR0v0ygD0L5Yrk+LbN8+hwiz1g4KXdAjaVX
EVnhXeUYs6mT8WgbUca5Y5ewYAhqR6qHORh+JMA3DxriNGMRm8wgxGpst6I3gqUGjH9NTMqaj8kh
a1TetxV4RRUeEuAHs6o8ngGMKSTGLPwZLHHy4TM6M6gxh9jYt8651t4BDoZQTmxQ3IhV0xnymBro
2EKcDQJXGJ/tqdONcNnNaEg5QyIhlTEBRUXRbAmKYf7IlMbQtbuoMuQRoTsqy7lC6PytwsYLsUun
Eamh+ruMENVbSXZfuvh0UsWJzi47nBXb1qrw5FIk4f0g8zm+2fNhIXTFwhyjgyvxeZW1IP5lVA9a
Z99k6W7DPNk1Nu5YC8dzOVZf4CoOjRnc8tTgk7SfbbhEugCN2yvEt+BigfFVp17njlgHpNNav1DE
2fTT2DwjIu4O4UjanutT8sX42eOOJ4BqsDGZ12AM2WNqjaYTL50Wyy4Ov3UyeRU1iBEndm0mv/qN
yifxCk+Y0F10BCYjgczwzVWDMu4xjKFT46DaJlb9kIdYF5ledovCBBZS/Rt757EkubFm6XfpPa45
AIdazGJC69SqNrDKrCpo4Q6Np+8PbHb3kLzDa73vTRnNyCxGRiDcf3HOd9pvNqgvhOnyTifmWY0R
gfPS+GirxLtrk/kGtoQCbpFYOn7FGer55nHqTDJDddciXD/bvgnkhq6GK85sTkh/brBJAyI5uY6M
fkJ6MwRXarl0k6VLRWdkZ8jPVPE1ZoDcrxmj+Q1s1TKEWSMPrmq+HJg1mHAY8ycpdv0qPhveTWUo
YBNEzBvPG6tja1A8DGG0NaqoOtrDANAmJ1MKN4GufvC0uCFJNrFRHpK5fafLuA6tukcL/YPL7iG1
+cIVGfTjUu5mEf/oR+vNKQdQAQU68Nhi9Ivu/Tuy/WjLFITpfzbwdEbej8K3vpFpDrLTlDVWk5go
iZJLhRRCplTKUtAM1Da0lxdiMlPUFZDezp6RSCw80nwCLOR12bUhk2RNQniy4dd5ZZPg3AQJi2GY
9xsPN8slT4x9OgbXgug7FPYcX31INr2mphLunW1l4f4cLnrW30SkDT4Pyz9mAnODJIOQhRi6jbLy
RxCYxJdPiXtkmB6eldEec2/KN4hkqftM44EUkleWQj9yFSVb2y6fWYB8H+uaQJroIc48Ru2W+iAW
HZ29390mjjQ84PW27q/Qr3G8gOBwWDLC30qaayAZDRVO4r1p46fKinqnDGT77WJnbCvjbJuYhTQu
PGGQNcem/z4KEYGmmW3s4H1ukAAecDos7DUHUnbaMnWmo3Zay8BbTijdWLziOMu3NTroTvh3eUZ4
3czUAkb4QvKImxdQedfedK9+syTLQ0xyk4Rjsgw2raIarib7MSO10W+DK9KmHabmbO0ipV5ou2/K
KABXa5Yk9bSVCSmeAlkyZ9+BZiVlAHPu8pH0NjwtsB+RGEix+IYC4IpTb3+zxrPTfhpe8EkRaJy6
NnmRIkG108qDibies4si38nxMbbJvncpzUSDNSno1bXyHjIx6McBog9rX9JF6lcX284xq8eXSeYX
NkAOd3TxpkLv2TUJZyQbFP0fPUSeWUd2TvvJifS9OxgvFvaZQ2dXxYVQJiKf+u4JHtSd5ZFiPbkA
lpoOtqQ/9tuxCzCCGyyf8ChXFKFsOZmuMFN0Vgnp7qQmB1dkcV+AcHOiez3PupVRjNnMxr2fhJ9p
0b+z7pD381TfVc0YvSUoste5wSBBysm+l0YOGKVbAAJ4wA0HH8w4cR/rKn3Ix/HUlTfRhcmBaPAf
ZsxzayU7MxCr0PD2Fou0JJ7d87LGpY+3ICiEZ6qc6DaVTIUq1n1T6oJJHUDQmVbzSTcLfRor8fZh
NhrnKgvaY3hTO9nOxDAEHx2X/c7VhNuFemREXdkRCv/sR6dcAzf//PHAiAhz7eSP6OLim5dH6ZGr
kIFg5Hwu280go1QzJ9BL9cQF1Qu4Q32bVpskYnflcp1uRo9Hp4yTO3tsg1McWq9Nqr/6vIMakFL0
FIzatmKqb0VSDyc3Ntn/ud2aYp1565A9Jt3EBROBpJnT174rpxM4qm9JgR61dCmlLSioSdU/9JVv
4zPSR7R55AlmPBB8OzVHsf5Fk4vjAreUTPm2GFXyYQz6PEPe3UJhN28xu15uUhI9vTF1NpnjQnV0
2RaPkwXbFJqNCV1htWx1WMoWj9bIFtGP3Phkwa2GwHPtM3bxQLWO8RTfhdJlpIP1TwYAxnhml/51
jeSTfrBN32nFc2yw9UPj5W9m0P2eO/C/qux/KQuTJLf8rSzs6SvOf8Kyi6Cw5k37M/lDfIxv/v4X
/FeAjG0SHoJW2zQFuhNEYP+h0vb+4TuBhxTbdX3JNWyTLfCfKm3nH4L0mCDwfldi80PNf6m0Ud4S
SuIEjoW+Wv6PVNqEFP5ZHUaOmwXolYQJ/gmk+x/VwpE/Fx2BKwtRtb3UjVFvahJ3Dk5YnLv6pQ67
L2tMPmOt36p4/kLicMdoeKPtn+ZM9Go3amDQMt+2ZFKs8wg61WTvKhCeWyfkphqmhNowaDgShfNM
5YJLRzcXyzLBc2TUH4KYtn2LdZjRyqZA9bktjJ5o1lYxa8viR1qPEokuIVuziAB1pE9JgW1pdq35
1MT2s6uXuUSY1fuyRzxVg6Lcsgxvak8f2pS5Mvf3Pkg4R6o0eOd9bTa5E1772nusiXxtuQp3MenV
HPncfKr8BjQHaagnuw3CTggsjcRtF6RkpOWUF0MUkaOdzflVaMXOsLMZ85KXjqFvOoxehFfHUcMR
+zLj7fBpdH4gpdsp/vUGfVR2HFykGM2AKIKPflxFc9ueotEhBNRO6VrMmf+PRf6qQ2llJjS/6etj
IshLgAH3S3fkrydn0ZrMfFOT0YdkfCy0bneAaCFOmRmz8aodv6es5i3h3HQRmM+MmWKuxRaQd4ZU
uGn0o9OC76nib0M398eOJfQWOC/ckA4nt1uSxNwzD1IOa6XRaA84qdADJESNolYOdyKQj+GcvLKb
jfe+NUbnwbnYC7uFyvF9tIKGUtP4qulSNv+P+vKfaNudf/awupLAGBEgEEAU+8eHtaB61/OcUbv2
AKhNOt6sYYkAZG6FGeKT0Q2FEskZePtLO37Iov6bdjSKquZo5DwDCYOtK+uXSzXYh84gl1GMUcwg
r/+WqOB76SUaXm1E21dKVlXaXs/A+uesJvgBCo8GR8+yz0XqxEYmvPqqforYsX/ghf9IGT8PIgdC
mX6bZMJjAtHEdOhqw4xJPmOUqYvuKtN8gqqTXmZUIapPIAarCphRH087tnYL9gxZjtmizPr79+6f
JF8gUsUQYAKt4S10/5TM0g+jHS5S9nUEJ2Jgq3PIvOpByR7Ks+kzQ6/kzrf1cE9+4mEIgV91wlh0
HcYzoFO+UQ+Fpg6PNVuDTV2FBcVKPP+rT3j5BP8QLCHIs7LcwPJwMPDu/OkT1iEtlBIWkBw3R0Jq
oBdNfObaaroNcwugM/Vauvt4sblVOzNUL9peigRjOHoqPIi+rVYR+C+4COaBVvchRn1LtESuNr1g
lDtPHgBDIUPGRc1axvSddjBBJVWLSsjNQfN3TrdRBXc5Ct6HykLzk2vGeXnjv6nUSa6kQp1dQwzb
HAn7pi6tfufHtC/D8Bupb3qsdP7KEpECF0Dt1vf8E5qgLxGyXitHA6JrUkE8jg9+2XUoNj78IbRP
40ychYDUzcooGff/4sP/6xfH43wPkP96tkVe6J8//MSyeqOA0a9ZEq4qQhk2voFpZhCMWQuT/MEA
7gssaObtLROb/jt2f4RGPhqC0Ezl6u9fj/3Xjxk8P+m4wnfJjeEa++MXuVNDb2oiGqjQzH2UKFQm
5cwECmodpuCdSRbMgp/ezGrEIC09FBN8aaCi1M4lLgOG9iY2YJI5rtMWDMmIvFF9cVyXkSyWZJB5
z3TxZOZTuXWFPgw9wwp6pBAWHyt2FwYMmYDGGsm2tS6w2N5GufOyob6Zc5WgB7zkwWzs/v6Xtv4i
xBZc8pLMUoY0tvxLklPuVp7BgJBfugGO3TSfnsDrsnCRWtnQyHFa4ZFem2PIbidKSHZnaz6O8DRC
Ej7qxwSSNS5qO8Mf6TyBNy43LDwxM58h5ei1A+IP1FRM31aMX4ELkYftMuZkNgh//5uYf0098gR7
UTxGvEFI3/9cNHRlV8+zgclbi3eXqxquSbV1nEStvYxgeTt9cg3uRlPgeG0hirSzYfyrF/GXDBrB
GeF6VFeuRxCN+FMwFr4fM0pjwhtUbiLeEBE82wGj8zB+zg3zg6hDz+u27XiYU7GJncg+/P3b8NtT
+sfDyjO9hSiPSJ8D1f/TtypzUHpnAR+ol7HqDQZTrrMksjfvqVYWq4MByNaYHqORxA98pgVD4aHd
eDrJTtU8g/cxuCrLaNiZ/jdYNN7KVaAuZoHbrY/jfRNkTBZSCbJw/LRKRhCqggVWq4acAjAjdnvh
K+YhxmPUbkbthWkjynMi4TatD83Vjde1QOiECslbNaP8sBt9LKlR3IEskjJVCGXnGHtLoa6JFV1m
f7gTvBzEaqgk//69WkrePx/tJsHX3D8mOsxlAPCn6KV2tOYm6hoFitJ6rfr0VPJ3bP1Jnq2OHDgd
6x9pgs+Z4faGGvBe9zXa2Tkb9jTRyHjC1Gd6gPvHjuLiLvMEI5CVXY/Phsix50D32GUuWmKE0Ac4
Vg36OSZ/EO66m66GT7Le32YBL6PWmg6WD5aJTvPdqODW+jZcEdl0uzijqC1dVq9WObKOqYdrMS27
J4J8Hfxep0wlVztt3+eYaxDAA2L5MbPWyE42JgkqtyBUr16ls2PUEd00jnZK24odPdPVtShbcIvU
YXFPEr0xmYtvaMdsDTmkbl6SBmhF3vpXmc17aPK5uPdKfp614n7qxbhxh4rQIM3bUEvOx1RaTxBo
0ITGxBaIxEI5F6Y7T5Q7x58aoqdlsu4loslB3nchGz23R6FW2RNFippJg8xgcnuL3Ut2o9jZCIaQ
M0Owa13rbA3kXE1qPynf2xs1wzdoswm7DeMywFFj74kpZGYplhvYie+S+ZvdMJcsTeIdA8ljbnnW
S5BBbss7f/EVo7yP2+wYAIQGQBjtx3o4RzOM8IKKe+82yQ9H9/d9DFnL6jyGKYEdreqUS96YOe/r
4YcuGQv5XMbHrq/2uQmDljrxjXhDE2LUzzEmk0AyLFy5KI6RK4wv8wBFa1bio8mmF5Mk4nFGyOSW
wcIKAz7SkoebAkgNRfHoN7dBOj7U4pG1A/OxyYt3eZ0wpOwedav21tT/cgprR7Q3Yg/xgZQW5ym0
uq5/8RJGKZB+gP8TGwT6rzmYA/AdywsvNHooDrR91oKJm52n414rapIROS9qao73cV1jglyz94Z8
SI6n40a4DAcgUKybshV5Bk9esGcTB3oSEArmghsGF2M7lOD2nSHYzTKLsOD80mn/pby+OCZyPIQR
I9igD+IdXcYP4spc8pZZMiXhJWToZGtZHxD1zduiDygA7KDCHIcOQXvztgZysiYePjjbyngAMfUz
NezqbvDrF7Kq0g2LsXLTgyyAC52q9Yxsl+d8mvY5MjRmVsAOgqxhiNmeq7qvd/SgTLgU6gQ15494
bIeLPx+8vC+IGKl+uHHEuiepf9ahglnh5Zg7Dd84Lbu1TCPTxEbRbiP2MivQMqQsY51a1AVvddog
/Af1hSwTdUzwPQLmgC0XuvcAh3uZfVk7P+sInpsrKsDSWEed2dzycOeys7vBTL7UBREomETSh9KM
Prv6yzHM5I579BI6iTgzYrx2KuZBZ6sNGf1n3e7nlp4r1NAooKRC8o3hEsfzzH5PViM8AnDDMncf
Gz8J6J7m6dRBTKwJUr2OqnunGrQPWZLtyfxMjt2c3feDE+3KRQQ0gz3ajOFyKhNdfGjLttu4Y3Og
oTQurDWzhv+9DU84jeOQtVL+GZLncZzo6CggIkQJi4u1kQWple29V88a+B1pxhhjLm3jzPtGgEhW
IelrQB1uHKIWceYHZRNEEVlSvmkX9Y9xmliUnXsiFbct61Y0RF2KC8pR16xqvhEIlj4yd7KvIYOz
fV+QDjBkUbEZ/Ng5iWhZkSmKgN5+GM3KQI/GgWE5xEU40/TDJq90tBUPKA/RNvbGuzGHYuUWd/2c
hxfDn2oWdr57WC6RfTmUxbGY8nDT6AwXQI4CuDAr8gjle1mE4xYth79piti5hIHxCdu5OrWLv610
jtTUzr3dqrteLRqyuhfwOzgADEOZT71Zq11Qm4eWpRe5WQnLNyPalyznD6VT89gszVDvZ9PVMOSh
waabmMmaeWu+RG2uHLJId6TGELhSsa0dKie4K8piVSyBdjKJvdPkLdZrrz1VrDqPZls8s1UIdsbM
DMGeNcNBIiO8rFCHqY2R8eXNne8Kc6uldQ7SLFwB3UlfTdQ+ddnW1yrCVh2KcwjBE5+cI0+xn19V
bU/nHAWrwhN/THnGqDJA3OgeO3EjN70OAmYPMCI82bYoDUb/BPb9VZcEdsAbuLPiVN0N9fDIjxaw
0RYNtcsCgvDyS9Tl6IkJO8dzheqs9sud+G06Sh7lrs+8nTco9uMpuw/WKa7Ff2lYxc9u4Wv2TORL
D2NYEgfQNqf5x1wsG3C/YCza5xZ1+7AxQCvtiqHuDwWxDmur9kDv14rZMCZ9vOkgUsBPTdF77tZn
1gJ70x38ywSsGngz6inRonT97z+qkowhbLu0j3xFcYhRkXmKZqedBveCxL7tcExkLU1FKzL7RvBq
xP5gYsA8cV37BduJIkzw8wcRKCu7FvvElyQqWOxB1Pia5+AcB2u+lh08r4rI3n1r5NWDh5R8nXtl
vJeB9Vwz7jtpr4KOXvUoQZfsHzuN0n2Y2h/z4EdHgdxza3nTV2G4OeSW/H1m5XweUrApEpt9aY9k
A8zVRVhkMk0uubhg207okyFeW+wuU/NtHr45Tfual/AcpV89jwTTrezSQq/iPk7sMqFPbJyueI57
Q6/YBuWbMWreG1u5oJF9JFgT2BxGSd4YOYiSU+LpioKoxfYjHJto1dgBXroKvKs1Onpd8eLRE0Wb
MWjBMsRWtsaQ8hAiHPHYyKCYoj0jjMjvA/LdETt+NkH3yHmerGoJ9o3AIJsOU9PKYMFPUGqtJof0
AWOCeB+rrTm02dZ143Nbt2vCaZnp00gRlkiCQ5sVMSFFDhWf97NgfRxaJzdyNy07wUPZtzBRJoHm
bnxWjhz3Xk+3rytHPcqFJVyTsgig9TXQ1kee1lft+ee68VGNjtVL1LB2CCv3xTSm12genmMx6kPX
GXjnDZDcNpWObdyEbeDkZIO5imyUMYOOAjwJwtm5ZZkftBHSoAauWA9dZe/LyVEkDfECx0JeZDtV
W0aZKJn6qL6xySCaxJF6kyZzciuoyJrZZmIXcleTU+LLHh4rTxm5tX0Y9dtBeDbagxZHG5y+LhDH
DtAsfnFS2Qy9hZb6AVTtROyxvbdSm8lXmZ4bwG9bC8sbtBj7LoqrU0/Q9EhX4AVJgLGWpiUyMRMY
zU/h6q+0MNh/8TCuWGmC7Uk4/cFg3WWZB1TUcr5PecNYFFa9xN7Cn6FxFLObEpg8/hT+5zL6fIQv
g+RtU8aZOIZ1efCmV2aFYDbJTyYFCxuHLT7EUiXft6UD7XUmm9Kv9WfKPpK0kIZoOt/vLnBHkTk5
AmyP0x29YHy1A1UeshzLoWnlL5Q62BQgd2PyLcsJwtLYEX8z8hTZJUAANiPRPbrsV/ZV9clvaT0n
ryu3KMUUdjJyFgADnarB+ilpcrexi7OPOTaFB06WxpQFquaR+no2d0NGuBKLGkAIBtq9ChoAfif+
sIAM9DGDmrTLUtSAYQNDJ303czqZkt5n3aaLfyoU5rnEwCWIzCWHmmJ4Nuc1dPifWlOiz0NylzpZ
fcwd52621dbxLePMPYXkNM/DrRYwDYDciofJL/e2GK6GO4x7EPzb1GzKa+bJV8B2+zJ75kVF+xjE
GaWmg7G7Ck+qZ7rVCgt3TULUhZ8Ft1n0xRbWKnEcA2LgoO3btdYWTM2oKHZW2LV0ntG4tivYBzIK
UbnJYpsPTryPtEW8kEP/9iMM/fnV8MZzKMYtOMj82Yt/sufv97JHiFUrcl8m1GRN18vNDO5s79WQ
yhtQx0gVxltoO/pbiYa3Dh8aVUdvJklxG8TQ71ot6MgiOKmiozWi7TpLIgaBOAHT7RE5tCRRcClA
Lq0VcZEJLEMCfx7IAwrQHEkytZRldltSVxZYQ8/Cm0iDitbgMrjyHjr2i00PufI2LUlnmcHmL2se
B5LW9op4iDigLejaDBhU+pGllrUad2KGesoA8HPuG4CcWF4SOaCXmp8nLOpjJ38MNWGgMSK8ssnP
IWjD3A3q7RSF/SYpwnply1ugi3cl/AOLeWSmShWk1bpYman6lUnMuMd0Fl1iLYlgaNHkTotTVpUZ
ilAbvj3CiiplpR6YxQn48qG1SLKKEcdKkh08nLaoGRro1Y65Qq/rqpMcWF+CnN9bbf+hl3zbXuLZ
ZCf52/u5sqxYnVsLISuK2jXh6cU+1N0hD8b8uoCkpzyfEYDd167/XWqOU1Wnzi6YyKotO0aYtq8I
rIhJHjdCufmtsg3y5tJAAj4Mlufva8N6SHsqS9HKr2QK320f4ZBQwiCrCs/63D/NI0BYKMnlQZj9
uRyTl8Ad6nVDmbqDILMm4Px+UDXRFo77mzbAbKHMZsW6HEsi9G65FVgrb4nsIxnDWHchzMaSWE6M
cdFlyKcbsvZ7EF7m1VEMGGXmvLJNYlsAmXBnuMjOa6Vpq/Lxe2vWUL0C9WpO8RXd3YdfgMwsJ/XG
m9HsDWjuRqjyU+OVJu4jd8NgN7lksGlhE5FxQVpVIkoYj0Gmz2Zwn2DOuCCL++ZYaXObMV8ZmCQ7
Qh9wPAf+KnVDuWfLcZs1znq/pUHsGywpVYd5eWazP3VIi0cAacg0Xong83flQDxDAFbBtWu+wgGj
+DLvYSMFBAqhje8PdlNvmtlz9k4ct5ACuVmtPsEIl/V30Ixnjm7ulI6B2Dqyu5cO6OMl4fS0ReRe
uy5/MXKcqxyNzAhwMqJYQGeQB+WvhbtyZE+3rWpAzBIt0uRkcG2q7pBa2jkppAIVG3h24dbei5Pm
XrcTH8hIjJyn5ZkIAPT3BriynkdBEL88lsVuDIYzV+hPmdZYW7zsaEV1e3Q1FEP8Ugy0cuk9F56s
9og1tqOdebfEC8kB1fGuZHNwk2XxWrmEBzdLfJjuFyvIsGum/NPscBS2UFtpshOaHwjBqxbYANhh
cTaCmI+uQoLvJuNR+C3TYegJYXtOorRlrGB3O63aZ4f1lVN7yZkoG3SYlt4bEjwoNKt21QxFum81
NrlEjMGO14VPe4rirc6RwDWa7DQJ5GgTzf1nrWBZ9R3OzWZoXCZyXCa8tebWrYqf9mh/t4oyPsEV
7jm54eDasSWPTWdefOFLoks8SrIy2ddsNDEDT6RUMniByf2Wph6BmmxLzjp0r6AY5MYqo3Q7TgG2
6rasth21Bi1p/ZWnlbrTOPJ80/gRooh/zruBB8ypdunko5d2iZaYQwO3Euas+zgy6E3b+SKK7Gv0
w9eGJNMjZ0pzkI78zhNoIkCzyfwpFWou2ptt3XThlRrAGeWDRRF0CAyhTypDutd1lIaoZUp0JnQn
4LenT7fS6SlOIaGZc7oRUTgcKtayZK6UhyBDBEKp4j/ioOtWXjwUG2URb0tPyLAFX/99sGwtLZO6
PO4OsOQZ16UWQE7St1AoeWs87ARijSNQVpKjcA6Md6KL14VWrz3rVDo2HKnaSEGSSViLkR0zdKum
tTMyhujS8j5PUAQmiDdI1moe/L4Yth3t7IaEj1Ns1O7LTHxumtYXAAH1Ax5NQcYYbqa5IdGlwzdf
FbncZjilPPJEePgJJgzbPtlwsJ0mqHoAN1x/J4qqWDPhRgvWEvLXkCOh+xSLX6yJAYhfR2N4Jvrn
XpH71bXQMgrAG2uvmL4Tz6eRzFsMu6xq53JdX6ecuY3RGseYp90kS8B4BqBSPaKsSXdl4E2kZ9Gg
DVMXAthGjTQvCpkuzu8mwdiUNAF9N3QEC4wM3kInzNmfPJJdhZHGxoawbobUXk+x590y4N2Bstn3
EkWWGUSvhY4JwQBp+A7f+I9pILWu8fcx2AmhjZ2KmTGaS0ipJ754IceGd9jJ7UvR9/aF4RFvUGyc
sJ2fvNDHW4UPCVMdv5wpYxiQRYlYSk7dqQuNN99AS628iCJdfRLG6ltzRiZv+2R1VAQi+s7eqNiM
yDAvRjjc9aHHSe7zfIPEBA9sWRdVGMeQOpYsSJ400zJAwxTu3uL0E2F7QAwqT21LjYUn46TbZhum
DM1Ny2sPDHVpQmqfrjTO7FM8miZfdys9hB6c31qO9Ipsh3c6TpjYFzjbu4vOQMlG7KYwYqyU6Yzg
tH3jgHr+NkzNgNibUh53OmJd630MNaNR/BBo1x0fb8riYRsxsIZ9+Wh6HDG2GpqNtuZ3Ap7z4JAz
c7QixtN2h3Tecmqum8h+iaL0UDviOhGbwdtlmOsgaXg5YN+yJXzRI4UxNIljTJZgxnSJaIR3dYqX
0EapiG+0yHFk+pisiyXacVhCHq0l7tGkgX2wS6I8CIJErCm28RIOKUiJbJe4yJGzj1hjfW6XKEln
CZUMLvnsPflL1CQH0odjxx+/LRf+V6v0r7VK5HewZvz/I6yevn/Fzc/S+L9l/D1v/+13vuTxx//5
N7au//HDv+uU7H+YVIo2CyMBI4qJ1H/qlEzxD+KpXUiOPBTOohb6b50SyMhFoRRYpkBPIrw/YKz4
ry32PSw7QW39T1iSJo7/Py+PFlmVifks4F/yV/5JFxCluqkMi4Xx3JI9iCvrQWtw6EFLOCNOwG44
8E2cn3J1nIs8eZt7YjiFJgyYsh4F0qCOapqeg475tg1ID79hRrJEzD5gJZ0KiWj4gnPpV79YFFmQ
FCvMEc9z4aoHcuyvHeejOeN8EOnwPnk+1NvF9AhGjkgJYMcTyIHZ2QSivBeN+jVVnKytdaHQfx4N
/wIhDNNddY8EbOUVfA1iI+vXxuzcW0ZFRW1i1aqD9rnW0dHDYIUrVqwZ+H608UtRyDdRg1WSS3aW
TvU9++90k+iJ2sw69G52wqGORDOjM9GDwJUqUSyD50ZkSN1qkwm+mU2R4lSB5JSEWK2kT2+Kdhbv
aVc/ZcFiUfeL+ybDiRKzpNs6Lrgki63i2L1RtT1hYS6IGGBlJthJkhUU2ngwK8xidb9uxUeQenTz
rr9xouwxLcmCrD6EgehpihnUNxHCRZV/ZZZ7c/OYsdzwMpQ9korBAD1GYIHXPyRDf+ik9ZORJ3Oi
ob7vK+NqRJHeQnZYyxAlMJmu+IhBbDZU2MVEMnNX473x4JeIsHtvg9JEch0zHSBrvkYI28O5CmcK
F0Zmgy1RWvG6xeSnXLU1LRx5aCPVrBXphH4MaT8RyBsP/YPj4ned4vKD9TG8xPqC1p/Dn4ERV5iT
bikoNo0d3Vm2djZE+lRrxiZrJLN32LngFgVlsy4NDMyMOF7tovllFJSXqTpB9GcnAbKZqFsYTM2h
LpwLiIAlnLadTxZhqqs2Kvc6w61BfMngajZSNvsEv3SPmbIPCUoXPxNPbhECQ3kqM/AQSf/aSMNe
O9G2hsS8C7Ng7RbqJAQaDjeN5zWhu8fIIq3HT3N/I68mpJuU3tZtXmSTbIuR+Oqka+t1pVmBjQme
gnKIv5CfkizUTS9KocNBks4MhczbDDUC3epIHYqOhD3VsdLdT6rbxwrwFD909AT+1KofrpNd4faM
hqc46W+WooIxxV0T1/fEbB8SmpQtXsRvqG6/5jq4gunyaAlbf5OQCskwrLh4o3wxhPuVtP6uccu9
G/VPZtl8olLmYltEvDXEyaZhHI2nUtkEtqTxdIoFy2Gp5LxO7Isnb2yV90XsbcB177Bf39JM/JpE
WsHpAATkex90Qs+k/lJWMOhGmrTq4DH5NmS0kLINfsJL2uKmrQY8ECyKyWmOkSDxhaIspz/bjtK5
BFX37gzlxuR3DZugXowb63DI3sLSTQH1wIFxsG40+GWGHNW+5RhMyuzkh7WQ2dol1SB2roYFrmj5
bg7iVJQ4WaRtJGc9xXwt1XmY6OsqxUFm5CRrsLALmKWnNWubDBkwurTSPxR29ByODFMDzGG9A67b
wFM7mmxDhfMuGXesiwp3hddyhCgCr4CKtOfMeapT88bHtpjRQ8ivMkWyVFlAQMY304q/Z5jo137c
7Rv85quU0ORZqA9WNNsxIMVCB88BdfRWNhSIeq4YMJlvblVHZ/KBX4mD46PAstVBukZ9xGh2opcp
Gu+5gn8VCOcLMgrEma1wFMQdpgieG91MH/g+fH8iEVnzp4U+ASFfO8otL047fvWOS8jANKJFLYh3
qH39LChgz+bQYRKa1Y3NM/1hFmZXZQtswbnA1keb/ehG9WsUS7yxszyz2zuZeouBjhgKn5eFVWAv
mzhY9dPoAVENfpa1dXTkj64vjV0Rk6jF6kavknz+WTgZyaHWfqkcV51bHEuKMhkGWGlCIEPMb5He
1huizQjyA57j18pcQdwyNv6YfkkHQ68MLgyeI9YSgA0P/hi9mESCjHM3bR0LsQ/5FqcirV6qCWqQ
zBbFWjp4u9R96Hv9q8Mhucbr+8Jcd1UhXttE1fASaSB6fvEBydE9+k7zS80GzZk+eUIDlpE1O3ZE
nT5Qv0xqJnxmti0dTCJNG/6Qev7uJADp4kd7kFdXL/CIyN3GGA/OosAUUAwPCEnCI+MLNGRlGRES
RjQ3YQkPdqP4uDp0TOwVCAVa3NfQS40awGCVWM65D9inomtdMppYSpmyYotOOw2n5tdgYpqb8ZEs
lDV5cmpu42ZW3wRmw60z9fg4tfVAvi1f1CWWdV4CRlGcAPPrXwovzi5DLBANW1a3qV2kq4kh30GN
vRWp72zdDswIkADiTrq9U74C4kAr6/TEQfqcx+VI0rzfMb3z7ycVvkwBlssmrRowxc0BQKy5nzgn
QfLb4JFLkNPMUXE1N/U5xds64Gs+NkpuFdPlMYABmUyUGjDZ1jkf+nmKY/Mc9DN9TmoeTSv8mvr6
RqTBXk5JsJPLrH+YJn0tfPLtMm9fmyUqdJNcWZnfBEghwmQF3WV8diGMEfAFdMKryWfzJnJr7PGr
GkKJ1jmujinr5H9n7zyaI0fC7fpftBYiYBJuoU15RxZN0W4QbJKd8B5IAL9eJzskvYinhaS9NhMT
Pd3TxapC5mfuPZehFZsJT6W8E8pEZiCqQxUSeUgQxbJJRlAVgfqYpjjYGsyHwX+EwyaKbTBOof1n
mDG+DQVnv+NnWz88e14LeKQvmmdFKhwWX/B1xLufEgBlK9qvZ2Gx/xA9AMjEZ35tpJB26Hyb/o3N
3JfVw6RLpE+qev0mjemFKd1ZssEiW55MNX2iOoOpT3LWqwLRSwA3o0CNmsGVwgPXb+0WG4U+WbnQ
douFe3EM2cJCbMEsMr/bTXOxXXnjw/lqTJo7SZx2UadvzWJeyTV5qOX8MK2CDo+PEuIc1XLae2bR
IhOiuMKWxQiFKsdOmf/301Ldh17xK3zseV4jB0LniGQJphdR8eE7cAyykvsZbPLWXpA9m0F0a3zx
S7O05hFw90LFn/i62Q4HIfeo8RJocOZsq3sdMI/6qr4GRXVP2uWNrJaGUbHWe8weg6+OmqAt3Od4
SocTsXpsqEfQSXb+mIXP49StsN1RZCzWnykGEBM49QNgNv5FhqQfRz+Tz4OFiwsowE/aL/ipi7um
qFEiIGKwxVcVFgkxjHoJrKGhnis3USUfgmgAyTEJdiEro3EQnEDBqyqr+0e6djIPz3uPQw8sJEaZ
qfpT9p33QADs64J5eRacnAo2yIq1qbmS+Q+092ATuemwGnBQkTeTrZO+eF20C77H+VXO2YGZ5Z30
AN/hExzZrgmYo8wM7GMB9AcJqNPufebdzC1+pZXvw1n9wW2cnwssE6uEKPjBwi07GdE9UhMOXitf
TqIuDinSTyJGvnKK1NIliARCQ3NxVfLXiKGPGHPwRNgMTCJTW3UxIjpvRjJsl1HKJ3dJISikzjFP
YYhYNWV6ROYj8tkX4ugYMyV4xkV36hDxrl0DlsaQ/rAQZnJVItdvxvAhN9my+lbFhgLveW5Dt3Tq
F5ZbWhIZPUa4LLSic53nNZ/5wHGfI++Dxlif//2mWFnENo8cIU7R7xrgSoe+fSxRAC5l+Fm4aP0k
+8yV2WBAbkxA6WN1lgkVi3YkKp85pVkGz0U034FOdNeywCbcOmhpp6GN8Ydbj7gR9k0dPKhB55wO
4c+QZRtw/msp5JME70RO8QaIlqUzdu/VWFBQj3zwVfmWJCxzqAE/LUh6ZFbUoL2ZnnGHXRf9Izah
+CUhFwZKTOvQMwpIbBZaWtfYB4a7rmVY7WWDYCIjFoCkieKWEa2+zYaLgJ+S4ZFHRfXJ1SXA41b3
QyqiU66QMGBVaBDV27eRyoEdTnKMkPkGTXdVHjefpeVgMOQiMCAlwXAhGrbOf6gMPz9GoTxkKUD+
pPatDVvzjZTLvelhz2wqE+ji8FAk9/+WkE7MbmZi/L2xZiCJHWCkLc5z8GaCIVoPowfN0G8Qn9nY
hqfJvhYz86o0YLWW2ckfo/Omld2CVRpQLVomaUcE+m3GuKepkoIG0oSBVQfwjQ8F/R2yzSRAkQZv
ntaF8ZlDjCRBJCtKc7D89XyyB/nQR728lKnzZPXmDwrfEK9a+BiGy2/QDsk6qIuO9Sv83nrYFA3q
4axdLr5s7r26HdFlbX0jZPHLBIgVr3ffs7Nbkdsr1ICypKnfayVfAd48M/e1WVdiNZPk5YWhtw1d
BFxDPvYQQcGHzfZxHj8wtn0OqA6ytVMCRtQA+rZBlWHwviQvUpFgmpjsIGF0rt0h3aMlxhGY3jSQ
mLv9AZQRv6PAiKvcjWimL/lQhO3TMA/3Hiv0LosPIuaxEfLK1+5g5acx744uXX0c/TJ03TZNdZEe
h7P5xhyfvebzUHR/5MswiSv/l2fbT06msWq0ilwai7NhfKejbmEiTvm30bD9NNLkPiMs9Fq70Xvs
l+V2HqDfWBOWKJWJly6FetfNzcVzZliZ0ucAMkAOTH310lUoH9JMGOxQrW2s9b6upaEfHf7dqT/M
aeVdomI4xaoSezh8AvniND7wmPPjpuFRFtE+QHW/Ywj/h0ge3u+IpViPIoWltuHtonGwQF+c2rpc
lzlX6WSrX1rQAgyMNIgFZqgal8gu6gSjoB0cOkXjZdfWGxs2Kh90s9AKukteJfhXM/cJ5f3Go5pc
J4YHwscwjT0zj/bUZfZWqTI7SKbv5BZS0ySm6+26CuwDYZ9bVecg42RIUA3HdqX1QN1ImvPEeFgm
UMC5MYm9hrcTZOhhiPfAJ/41dSkvsPpOM/vBnYgHMxPdpRXIZVpUHZe5TbdLEN33vWHv0WZeiSxK
D13EKZBkkikrlz7fK3B4iLx14FZK5CBg1S4PBZQ7C3QDTtatAWx6mstxw1QSPIcj74eImGNlqFMN
yHjDfszboz3TWA473zph9JqWBihMjj2UlA+02guoHeMw1vIJmKrchMwZXLv8KAKQBTLA2BqVZKQZ
6BM2VekazBL8u3HKix2quPCS5BOOTPhdekiMZk+eKK/bjW30NnleFqNbZsKCWFZw87Rd5blqaigX
zM/fDGSibeb+xDFkFhJJxpOY1dn3Og/lj+y3gK+cE+Q5ujHVnfKa+04x0zlpbHqFkm3VFy6BZxVJ
Ig4Yng3wFLFBhQMtyUimdUp0WmcbRJIH8MZmqslIZH/SxnslliMEehejN2FgS9pf3d0zW16BocDm
W/p7geg0nsvi2i0IEkADAoVfkk+We5su88fX0UYhIyU8mQoryTQZUFVx/u5J9Ob98TsUg87CV/oa
02+sDJ6PTV0rcC6q4Q6goYGYNlrltxhmxjPljfEGvJmEzIpM4qbuYnvfD8FPK9EQxfMAAwAm5r/P
jLsr5HQdn+LxzVrCUw0uZFUiAgT6nt8mjM2rkKXQEJLWlmXRuRDmuSmAjnngSkX5VNaWONeAV0Bc
K1ThcBD6BUFegkoE7vKlcZxh5XYucyQHQmU3kn9Lu55T/aq8+E7zMX4Yo+gd/63aY49TzxOVL81b
n5ynwBQHP4WwM3kJniJRmts8mR478ZK45fsy3GJHRheLnxWgBQs4+V6bFJg8r1Am/OE6WMO09gIS
c9DoO9E+Lsw7pK1PqPy1goY4rsEgWXmMWYkNATm3/lSfVOlK1lpgd6jgNv5ovoeq/WsOmMvzhZid
Kr7ITEG6M3kfiVMZDs5IsgZW/NPi61Dj3mcZDPu9kOBKzNp8CrzvooNY2DfZfo4gD7JGGg90HeVm
HikZp/Q57cKFq9bY1wnU1dlg+Z7VyiS8jj7RZZ9tIbDZuUKvh46hFhwm4Qya9WIU1IGGxT9qcP54
FlmsNjRUnRM9ViL/DsKs30fl6KCFXJA9uDPlf/MRg8FpinkCRdl1e4ttJdgVoCdjfvBMm5T0Fsm9
Wp6VhCTA5M++aPp2HP46tr/NYyROWWHYuxbEri9H/Kroo2IkSzuXrsdn2LiKc/wFjJofuGhB2OnL
OYqexRwcfObAoMsgfKnyglYTATqZ1+vMSm8SRfo0MqVq8SbAYFx3mvde9YhtlQ9R3XS8Q0Es5Zpx
wsadl99WNPsQHRRg2fIFROJOWF2x90UdnvKCUfGMSCSJO1TzHUARVuigrrpGv9WgW0DB2w9/wfkm
tz5PmMwB9pFt6K0DSbxjP5WEZIL/eVzAWnSrAK3TRsIHajUoCGtEvunz2drS4m9GcqYVVCF+Md7Z
C1Wk7TB4qTV8yNcYIpnKYRPYIxjTmslpJMAVDRpc1GqE0QTLSGlYScbGld7bvLS94zIOPjYagNRp
FBINwzHKGVVCoyL1FV5Sr8FJDSNuDVLyOuuNkXWgv5Yrt1gQtWjsUpKgHhSAmKDP2csIHAJC06hR
TclSXBnXvrca4kQgqjyFGuxUacSTr2FPo8Y+zRoAlcQTvqpGcsObuMDo7zLNdUZS5x+FXqv7GiYl
G5fyAb4U7NWdC2+KHcmXowFU+kNnsnspIFO1yql2IUoWtUy/Eewq2Hd3lF41NSQaG0/jrexjDe2K
gQ7lBtPRqkPSoozjAheL6nq9xPI71bplX4oZhT+j9og1wD5T4/vgAKBAG4JbARa8Rm8Ztc9MhkC/
cQTKJUEl8mhbtfnadSD7Nb7L1CAvH6JXaoL2mmB8IUmhUGAObRijuUUbiHfD0V21AoGFlg5SWCH6
Z0ejw4SGiNmLQmWUQdKPPPMza6rvEuJYD3ms1wgyAJ7YmZSCqVV+tBpT1k77KhVnR+PLDMNFMeze
+pkjbXjPfPLcp+d6mL4iDT9TUNAYB320Govmtqw//Z4Ab8Qq2DcX72HUGLUGdk6iwWqQr14SFKGu
Rq7Jie1EAoVthMYWKCKEce5gpXAxkENsC1PrfYDghjWD7EmYbiNstzgpnjJYbynMtzTW+elR98CC
4lZChcsSA0Bq9Na5DrmTGhznGGjvIMll1tDfFP6eDL4IlERwc60Gz0GTcNb8RbsYg8cmkh4j/0Sd
kKh+z/AgNz2tm2vdWMQElCjLS91T7ywJ1bEbMEOvNSCs1RJLTV0aJ+ceWtG7hXq+HaZDqeF5oaJV
TOP0e46J5ISv51Ro7bOA8dMksOoIKHw5NL4eKp8iYxjvDN/uwnFqdCMj1UjY5zi8eMs02A9tLbQM
ZkWIptgnQf9Dl3INOrM6mqB9bJSPa25HkNam/x3N1YW8U4azdbj/x1hkDUaMBzZBcuLHdVL5fwQq
yWQZzMOksYStBhRKSIU+/vXtpOGFBRTDDkXkWKm3WeMNHdN/z6hekFpPP5WTcrOD1ddIRGDZeDc0
JnEoBDnPJsRvH3NgW8LzV9zIVoaZjUk2EGyNXJwnBu5NbPxxNI4R9x+BhhrRGODlWM9+coHTS0Y6
PnBm07SOI1ko0LZceCokHQaAZjz4j/DKS42DZDEPgMWuX3umoxoY2QlwUBoh2SF9w7QHVpIcxE3A
8dh68IAGyJMFbpmVCNV7fMcX9RrBp1xABCkNrPQMRiNqGPHmALNMoFp20C0dhWtYwLskDqNZgfI7
+bqGZu70Y2k45mDesmE+o4T7M5ZmtTH85WnUOM2kBGBeuEt8MjntajRQJ/gLa1tjOM2pII18s9je
TUDpBBjFyHMe3qzRmnHnAJWLBnzqhpabasxnOKIe0+BPJL1gUHHbRD425ETjQQnz4rydzBdWEWu0
UJgK1EFqpChWB2GRtetzpPCHoMNT0HBLbnRShjGrRx+s2SjBlHZor6jNxNnyCPPUJFMFLMEI5IHP
st3WGnd6APMbXRtlEsSlcaiRBqOy4hmhwTkjTWLdP0TIr4Ha1m8q4nV2g8FQNfC4BTRwNdToVZxU
tByJCzp+xswHnjWbF44GMhKI9Abe2ktwwxbhWDVBYbRmaA6ePY17HXLAo70zgLVmyvv/dQb/d1FZ
WirASv7/qDP43wUG/Kn/ITCAaeIAbQj9MAgCHJv/S19gkZNleQLihW3Z4B0w8v5PDgoxWYGHHAEl
gQhNxrb/wUEx0SsgOyDh0LecwPPt/xeFgW2J/2xPtS3LFwgWQCHpRC79+urvr6eklN1/+y/Wfy2M
1JhKdr7oFiNYWHSUpTWSU0h9sJQjEABzoeYku9KzPybRmOtZQwOprsUuL5drXxbIw0Lju+fobIqU
yr9gaAhcBZ3pmFkrKOUhK3uWHEUzvpt3UR7ptEMoZWCGQDgy24dMBcAjSs9Gm137JSeTVQXH1Jx1
EAkEJyfVQ9VueDJYY67cBm5XRKUTFiXo/cRjr9XBL/PI0mMzOa1yMb6UQQjMq3XnPUoNH35X8W3E
/FVN2T8aojNWlY18C7UaQrJMmGvjyl6koQRdeUwdKR/7YO95acFOzwJ992culp8qTxdkywTcNYHB
EUiYBCKK6Ug9ATdqufm0pawdexIfgV7heqg2tozYFVIftS1AwL6PGPGZX3bEHQyiBP3TkJ790YO1
zhBpDXyJ3peF0uCgiMYn+QQ+bGeyGDqM2RSgy2ID0EIQoISiPBFdvs9yCzGwWvI99CrUunDF2ep2
dwp7zt43yewMO7kHfXVy7BnGlS8I5K3wUFpe8JPplMVIOBAxUzhx4fSD6bx4nqULG5u+oqvTeC0E
VAkadfuVVerMrlb11Dgyw4LmBnFwnK2aygxHaZvnJ+rxZ1qq7zRAHUwcyXwmuPKHluxlRIp2TGzj
1BJHOhYDprn618NiZ4fVmwjmjRGjt2zTn84wPp1ZdSiP4aN63Zk95LCX/Bi8kaiDRe8uuziQpGWm
fGIiYCNZl9g1Klfr9wjIWMuZurPepaPMNoMkXJLIHi4CUZxJHF9P9uRti3D4KpsCCJ28mzy+cYo5
YpRU4ubM3K3+XNwPFkcwZU2uBDgel/kK39Sxvy0pmTtxBkIzwCGcxH+hdT3l//gGZZXtgsi2NmnQ
/cJrvusi2WArdF6Spj9xKV7YBCJgQRBARojeOC0/CLZ9gPd801E7LKREE+pWIHGs33iQ9Ln+C66a
lajdDKtC0hUSeM5wNkD0N+1yF9fQ6JegYENIX1YrXvppYGyLIrTOyFMaCQwIy98FBh6XpvczV/4+
qrHiFq5ztwzZQ+202FRjg7DIgIE/OLpVi9UNLIqLyBOpBJafixjB3lkNL52F+Ng3xbbpY0rTgVl8
waOyRqmxIxh82844bo36Ffn/IQtTefNgejpXE6xc+ONjcqB7urWD9VwOOJxJinniJn8HWJBua94D
h9gOGmXf5fNKZ8dcpaVJ7aOce3P69P3KYWXKMFGFNHEjAgCXVz59lT2BGS1KVLS3IAv7fWLN32LG
8eZh1saV9trb7r0dLR6r5PpIzvzCeChHwZvCLkrlJWnZP2ANZ8+w8CZ7EAnGortmOItZsYEXhUoJ
iLt/cp2t5tFh3R7f+pbn25sq7KHxLQ6QT8z8c11aqDiW2SLFPpjW5MJ2pPBwKpLDzYrBKUJmiApb
WdEybOvM7QQwAmnBNfRoDjV3BEo+YARB02C6+BibNKBdZvcLIhzTaDusU8KZNkkEYWKMfZNFlfNk
zqiuFC6eOgakAH4dDFXRvUV7u4s/O8tQe0HYytrORkC3SczQKyqeG8J7N6KFI6RgqVtTBiXErV8R
nBPJ4OGDziv68QbC+Cr7Y7doLETNYWPAqluTU7wng2JeJU3BriOFbl7jmEPjpWm7UPsRWwerPG4f
ShvafO+AIGm94i3JGQjbvsxZuLNaBd5NC1395I40D5jkiEbSi1sg43i3DUqsAQxd2gLn5avXG+PV
9wx/MzNlWlHV5+u0BlM0lvYXYw3K0KLFQx8SHsTh1uy8eUSVwpk/+gZqJSP98ZbFQroFsrKri7Mz
ojpfWjbU/pCvINmhku2IaO/tc10ElFk9lCIbeSuRUc2ZHAUBLAu/OevteGs14EWdQBBNFHzPXX5c
BG8/IRWIs8mBY4Kwch3aIrZXBMuzvekZ9bc5aZALfPAAs+wm6sRfJWx7y/qHP+Ud7Co8DpNqt6DY
rbUWazVQsRPUS/apYPyynkfFH1P5RlCKu6TarWoipLd2N++ajNFjxCCGqxwXS3oKLMpA38muHAeb
LHT9NUzCgveObyWuOcsfVpgxqgOMGzbH4b51jTf0K98uDluihENsEyTjSpJnGQW/DkZ0DUp0HGyy
dwW49W2SoAZsbY3on7Br5DUL7CHsMoz2/SXmuk2AJxzMpjgnpbj3Wr4r4MiQJcHl8IjKS+bhG7Yt
Vji+f/MPK/Jg3dp0wNPkqlWJj7p1nDUaljs7B80BYapYN0vzXkHixJJ5DlrCA0OdIwgoerCrVy8E
QNZUmYWardwoDEubZnGfKbWxGcUREqQE0HwVH82RDI5Kf4UG/wiL/w4JE42HZ5546NDpjymPS5V3
O5l2b6HMH53Wvk6ND4NGvUZCkrLJYbw2WzRrCCOCPXu8rTvO4T5gTCWn6ttz01NUWjzqvn9JYx68
Npn3aN2fxxTSZs4tvowZGSpd+/Fl4uGZWdzsA1b+2LuY6CLQuiVV9Dh7zVdCiwEklK05tlCf4LpB
87Ptx95NPQgYzHOScpr4t0xs4nh5d2dil+Mq+B7xJ1Nnkcoyhj/N2LOi6d7aLiLbLhHvCJ7yrd1z
JkUNbUuEql/EOxxled6Sh0EPy9Cmw8J4cABLJflb1LFED6q/rUgJcWtuZrEgC0rLFxOqOmtvF7Wn
d7NC473v81M92uGqRbiCN6yO2el4YJ9wsM5VR/aW6R2yQW8F8+mOtAEoV7cxpzpxQ+Ht8qz5ZrJP
LJgDolw8oj/1TpFE/zBL7LkBOpjIBhHRzMwxguEXizO47jR8snERCycvjhYCSMYT4ArIAlopo3jG
rvMbSMmSdOq3rS/2zOSdddeZDaxLvm5VvXCFFQeAfVDkJzRXsfaQIrFnB7s8+jNbH76pYLjUl5vZ
xdY0qrOVs7cKUZFiG0o/qqx/HKOq2nR8VgTiiQNjGEai83wq2FltnCqaOXbwZQOggDAK9F7O7bNl
PjVZ/kmA4QFe0EtXZJva5bUBQ0I0Y4Awbnn/goTaoyVfc5XP9JJAXELA3+MrnAMtuEL3mpZQoBBx
cb+C0mKAe8zKMrlVprk3C2SBTfkYdUu8sqzmy6t1GFwJJsLF4Ozif9iWFfxuDN7fNhhjEDEHwqRZ
nIt1jFA29ci1SjFWFzQCgCqYYD+1kX9I6bGoNDzKPmxrfWCClq2Prp7ish39ySCEwRwuuRYyenAx
5w9L91hP0D08/84ti4chg2HfE3AjUPXSA2Cc8PdhbDZMW73DYmrILAVXGSXvad1BIumrYyhyf618
H0+mcywb/3OwsD20Fqotf1dELTN0skFrq08Z8c0X4slxw2CjJLItATNjzMjDZnOXETeNWOEyQE3n
pl4QTaKezSb/7MiKAT/+/tBCGNSjn3PrlsBqLzkxxqFdAKq2q8Apo3taViSxkMzdYMJmp9plESrO
CTYaLuKRZDFiyrY4RzHfeC3yXK4zbHgLF8TsYL9mm3JyEFuwyxuyda+1yiPctyj3vrPSukRNdvH0
VgJ9Dl+/zH9yU5ZODUZ2Zn/ChXoPYM9jUZ0jNNnkHrk0GROVTUvVIyDZHcM8wVTKBcP2YRPOHQ1P
FZJvwEjdKvklLrk2ZeLDZ/G1COLg+SH2zHBoiYZzG9MHIe+mVrLVMxEOuygOPqWWLhvRS0AAHns/
HDA1aiW/vJeV3m2GKt2ZPrqmagBFVjcbA8fevhbqsSRRc90qtqWFvRClx+7L6EaSkqQV7DNiNCyB
KJQhIwkGcfyQkXYTh/c1nzTWioRcoNnfj6GxbJTOWiyMhY0IoWKxuBtcHmyIxDwcNRrQ0nrpgUSs
1DTwNgdUiiEzchnMJxh5W5zzcjuYJkgOTXwSyvDh0a28oGXAEtISKsW7D918WyRIEpsigdwjd6jZ
A4SpvBnURLpJY5imIpzlBpzJAdWBhaOZJQsXlTU8Aq/Hc2qgZRU+6DI76t+h9CMTsma47AzAIb1Q
u5Bp6sqvpGbjwvTqEzsiEbpy41lqZu4kCUdTSfTw27k5zaDj3RLe3VXnLyOTaC2tZH/gpYosEwj4
hfimN273Vc4yUAnvtGQsfLsaeXiDPn00eQK4jA9c8yPiLn9Xd/GPm6UFRRo6ltaWOxP/FrjL/Mfm
q2wGqMXbrpAofnkMltSBWiTTfFtU6qSTF81ktg5NTeoMv3Vb51yTBB/OEWqVDCAYypAWFkB5ttl0
J2xKLsmw9irSMx2MxGXGtqbw0KTb6mimwBiWkvkbeiCSuAm5JXHAWI6Y+cOdFcckyyvBhtlhZtbx
Q38zzySQhACVKk+Oc22dVb6gsPc+u4rd3ujfwAX06yxqKrae9PxG0rDQh9djh3+l5gyDlKffMpez
OyzmCkTmPdJxnLDG8KxByqu0aW+5yL6ps5i/1iVEH+UoNifWvIWDnaxDED6novNswkhiZ5XF/tNs
mteoJgMyHC+OOKIwPsMP6qGpM5EI4nZTMiqo2vmrdDKGj27+1MwoIJJiWFcVg4yAVZYNLgNwkLNs
B8d4G514b+UgV+qFEUYtVXapvHhT5OOXDX0h65GcpD1OqiX8mOPhOfKQvtl+dRrs7lsgCNfBvBRp
ffWwMFrNpzRaDQhbeLnprUrHe8+Mr2h0MPMO3KwTBjSz3Is4YZUTDXfD5CK0tNojq69Kl6xn3ItH
NAxrAS7/tNTenVuQ+rCY9V3i+ek2Y89qE1mX+A1vYQ7/0d0rO5zv25Lsbm5UMrpJ1IgL1wSjdVky
96pc8howIB+pUQdtK12IKEvMmtKm51mJ9IeCIhlLux+TycGo3O1SNGEAXWk4viOkji5OhjGEsj7h
RKCsRuVJQIKcLyGygWh8m2drPffXMI1fhhhBjgRusWOXxkVNjRG2u0qcDKO8xbn9a9xXeflTenzj
6yLHUExiXUUJVaGNzCtk7ChQVlkpkZJXLB9lw7YsHleNHbEeBdtpPQ4q2FSt/QS1bat0BuVX6svn
Oa/ZyoRYUL3PvsISDEPnwS5JaxY+SPvKSBAflvFdBsZ31Qn0Go3XHqUcfqNQvJtNSkjAY/VbSf8j
H9z70X7FucraYqx2Yyx2UxG/mEN4GICDryFrgIebCJHs+fwKAh0gNVS4z+23KqIkjJYe5WAa/QVF
d1fYAyv8fOsu1albWGdNOZVddmu1grJGjbUBcvIZE4yYAz/SMD2QXn7yZSiX/Sfxv/0S+KiTYLEE
EegfqO+3ITanh8YklltpjTpB6N+eVq17yNdLqz6V7ngAs0p4u1a4B0jdCUfed9hSmKv1W2b9AZL4
Emk8hLgbtBb23Vo1r2VOATJ6S+vpCUOFN4fCPrLesgpZN0wYaogoKmFhBLfenPctyAcnrz4y5Pq9
1u2HCPhzreSPc+OTPcob/QOQTbT+rVb9y7HO2PNZ9yn2krI7ezjr2QxZNgKisdkrXO/w6t5DbOn0
J+ir+2yyji6JL/MEinKKni3tQSA1Y1g5/pLtqLG3ynMhRWQkgBLAJ0tvZodWn0sgnpWwk3OE6R9z
IHeTi5J/mTZh6dwlLh4ZjYLDmYnsHvW+jFmSmRroAmek034KkNH8dxxfFWCAIXVpfDFfeJgwSJB+
nzFluJgzUkwaIcUwXGTNis2HnR0MHBx4kzB2IKcgOEJbPeBjBdr7QZnrai9Iiikk9D/mkCO3YY65
yrCNFIFxBxRiV2InSbGVBLR18g5bP02ddp1k8XxK7AEJpnakwFvepVhUZGd8eFAWEfp1f2hHnlvM
LE2BhN9wvo3KfhFFfkGEWG/lzORk0E4YE0sMgNTvpKw+uSYZVmKaCRLMs5hokIbdJ/ysjd8/L9pl
U2O3CbTvxjObo06Al7V4kkv7m6kmPkIAwfs/ETABalTxv98mlZ2goDPwoqgXry/4KLD8zNr7U2sX
UKr9QAgSvS2VyHbBKhRpy1B9kFgVGD/IimYMy+AxmYN5zZtZrvsBGWjNJMGVTMV9QpzRsw/J+Fpg
U6IJnTkZA2N6ht9yTDEz+ZiazHQhb2POA4BIHv27XHcYoAYHy60IM2yp2h3V4xMes4OfII9YgNJs
Bosp+1ydIoxVNgYrF6NVy3xhVc9MmthWQzHL0yt+6DXnIGMd7dTqFnAr9K1jaqbbwiGeIde+rra+
IFMkxhnDV9gxgi85mCOsYKb2hA0G60hnxmNQO95RC13NWWsjfDb4I6YyR7vLWmxmPXYzwxlPOOTu
F7hSMTEEWwKw3yOyXbfBwCRrTpmuajVqTo7AJhf5xsHY1mJwi7TTbcDyxur5IdQeuGJyf2NMcT7m
uBmTHKFOO+mVwX7EPudio0ux09X5N7ZaKLHaZ7dox10k8g+HoNsoRsNMxUPFdj8lqHSRKdtpQDMD
WItUJZxLPFErUl+KVdD3zwqnn3b8MRB55GiW284LKa686iGbGEKnTflMvDKVXMg908AA3PraTzjr
at3WHkNXuw1DbIex9h+yADQ4E/AkVtqdOGBTdJV1SByKAIR0GyerH6qGWzBzW9yKrvXmmrcey2OO
9dHTHkiEC8cwVTfg1MHK0j5J8tsfpHZOetpDuWCmRCzy0Pkwbof5ZiV+trOy6jPQSZYy0ksJp+RB
YuKidN5l9S/50gF7k08mhkSibNsm1Pq9Zt3/S8xkpZ/MHuHGpjouS/QGvAOpizJWXkfepol1k+7o
zZqa+6hxrK3R5Jt2Mq9U7V+1Hr/IpXirKdKALmX7gVjPaAGhYRH0CeLLW5U+opt2DJ/iLMP/tlt0
NqhfcXLGHXmhC8GhNQGitd1/WAW/UBMt2sjplsfRsRL9oz3Ubz0RpDIhFdK1wxMB2lc/bF5Cor7w
6yFtNZwQCWV7T/N2cHSyqedW+MqL5zwYabQ5e6udo5NQHSJRy6Sms0FYgned+Cudmzq7+FhsH4rN
9NfVyar/YpCT7sPoy7eCdJA1zjN4XLR9dZjtDXdUuEB47Iy0+1gstep9SZQFqcJVyzBsnO8m5qrG
4IerVMe+Ev9aYnESWfuUKmJhJTA6GsNVR2CsiupjBjhwRRwKmDj3D6CZeje1NYJsCiEGXzGc1fu2
p3fqCaQNdTKtpzNqJ1VCLJ//qrQDm6ar95oX2A+IdtO82Iw66zYn9Jbu5sOT/CciSH7qsbgooU8Z
nZSLlPO3ITqXxI/8WOo0Xb6yz3nWfzsNtItKwvdMK/Pe5M57yqJFPAi0K/WBkXnDAYouP693Yzsj
7qsvHXeRCtN3FYGamMp3Sdhv6SItzuwWUxMqZav4MHyEZ+FE1g5+Gk6Gkg9MHZ2kfFT2BDYiuEP7
e1REDHcIXPy+fsxHwnR1BrFwNiEZKKuWcGKooFciv47FjMaGqOYeNQVBrA2BCVsjTn/grQCBot5Z
CrfZTMHIoqJRW0sgk2uOjP+fXJ0mLFq+FFVLcoK6C3WWMpkKb61OVyZfihddBXfKVtdCJzDXPm9u
GezSmAg8s29W+vdO85EgsHPbNY/J3D6OvQfvFh0KgUkrxHGFznz2RHAHtdPdwLAL1wHB0D0B0ZZA
YaETo2skhRkR0ooo6WUOrYOZpH9Aq0Dk5QVNg3HPfutidf5ftKUl4j+iH6THxzl23fOsU6tT4qst
e/gwc/OpDomMn/JnAiTeWFVt+o7NFfHXiDReMp2HrZ+gaMh+SHLZ2QX4iYlnlJpbG4PJ21lYirCX
ScnWWglvvtpFdcna9mJ2/HTOeFdLRmTA6mgloLfrxO7SZc8JXnzWWd69R3ST0ZW/ATHfps77FvGN
khsNVLBcU50IriI8LwjrGa4RF444aYdy/KOtcGeW0Rtxc+vWU59TyuOVFowJa7UxHRBtg9wubXBK
dDJ5SUQ5JfeFO/GkDxrHZUDoEWZegoSsGtLNR8UbyGGGhfFqjzGVarybiUMn3kD/PMxQpst/Z+9M
liNHsiz7Ky29RwoUgAKKRW9o80QzzqRvIE46iXkeFMDX90FmlnR2tFR11b42ERLu4QNpZtCn9917
bhDTl57JEYNQgEGpiW89KHaHavWilH8c5d6ipSC8UgcYHztIzqRTzf4NdichsKWnnY6Qs7E0t89U
uM9Ll7uMkbjmz0I2T/7S9Q6pi5Fh8EMyINNzVt5TAIxvCy7xXbl0xVdMExt2LlxkJABrTC0fMdXy
4wLcKimbh+fmrSX18xStDLhB6q9oaabHyHznm8GfRqNqhSPnB2rrikDPjpIvhzwZDfd15DxmxJps
upvvzBmFD9DK7zww/iS5PvoEyWn0eAhztZ+NBXfpHYDS7BqBB7DG5+rKY8k5q1y49JKFdaX5eLY4
600SCDonCY4tOfXAzhYTWQzS1F7wTGqoQamsdjTz7B9Z4qyzhscaUMFxndn6LUDctb1bIezviYoB
liwZCmZpPNQTRMDMr5/ZrR8GsUpbs8Gpyc8G9VBsbQIIRA5+ZRXi0Uhg1x015kYDAYqnkRu7nIdY
v4UZbEHUvExfdcF6LuEPXxTKG8/3aJM54tqDV4v9+ssQ1gek2UsfkcZpgBszHrXQbiLLeKnHpY/S
S5+mcaEmQwk3e2xmnvUtU3WjHGyTZ8aXK9wt2RxYR9Fb4D8rP7lS2Ix07vHTFXhGGjf68K1On72E
TUzvAUMJ35YIBJ7/U9r8GTHXZ/Cl09gExrUtvGJfNf4KiidX5G7tlwbQh1tNbtYvganP42UOTJ5L
VsrpiD+VCFXIEn5KEWNA1HUKePDAl96ZJ2wNz82YXuzYx02IsmLZWIQU5tm7psqf6CE10SJ57VjF
T0sVJQboprNPk59vI8SdAKQOSC0SDqLez/BTRjBOVqGOWWp/t3Q6cWizZsNRcI67E1RrAI5J+WX0
+OmRmr6ygnGoZJMHKZt+hWT8E/UYS+bZfrUabi92CpZSiyOxEy4nkBUB1WH+TKY/XWz9eBV48X5f
r70ggG7dcJNyidmED3EzP8zJ4j10WeuxbMfsxUcSx/E7aet5U5dXHGzPUqsT6Np1aYysGfnjxhrB
O1Djko+ytoNjLC1yzo+Q00anzGI9dbq6md5TqmvhsDkrn48wc1NHU232oIfqzrU6JEjY32uR8u4f
/GLHVRbsAiT30WCHqBjDMKyOXDXNqtuLzu+Plks3nZH7m1xOB7cI8J8p1K9JZRUQTK9bJQalFNQt
Qj/tt5hhPQy/VXwy6ETp5pmVTN8cvBJ5G6IfGmsKRdoysdtyPfSHN1Am5rGh9SDknV55BEaS3kRz
87Ev+AE3XVyAltM13MyTC55AwAQRo2oGA5vH95vdRH8siVbi2sTS8pohnwfPWo46PmN0vZuhBRh5
+0S59MrwcwKB84sty4tvZSitgT3fz9jWmK3GaKu12KrWuWcmHTd2zrMt4SW6k57fQmWtvoppYv9z
l249lOpV5eL0RYAb6nQtTSzrWe0U5/+2rP3nLGsYynwKGf59y9p92fxpItq7jLfvtvv5nX3/pcfr
n7/DP+xr/t8c11YeyAwlLYv3lPVv/jX5N+VKl+osOrRMR0gTk9q/+desvzE9Ofww7jLHopn4X/1r
Np8KmE5UR5hCuvZ/xb8m+HV/JeQ4+OQ8xd9N2uQq/l658i/+NTOj8xrdlcCXPd08eLzoMmmzsceM
50F/HW3cI0SFcF959nCKmvFb5hQhNJ32V1U1MsfPubVTc589YqTFNiBRZUjnZc4ad/6vGS4obl+1
wO3ZKkgAkneVO1nryqGy26bH1qybkaxqs8WFhY0kC/Y4iPpNN1YkhVG9yWbB2dZx+2RDBK2ooNBe
/AeOqXOYzLq+5dpEHaySgw/iYv/3EoaUrbPOQBrXAzzGIDYPhT2m56R1Yd1xN8bBlF8ENmIfH9Xk
8eW6k2IXF9r3JHgILU5cakW2j2JxHoElVswGheduQktV+IHEigjyRKEo+d+p7MSu9wtEDC+cdwOV
7yz6LEw4echGv+WRYFmyOPhDcxpsAptzBtWYUJxNfSo+odRou/sJWpnSoT4hX6BP2O0l/eYi9AoS
DJf3QhsjQK4Rh12DEDqKpymK10RCjWhY67vRbYpxc/fejUAme/nF51ynLTYAd4aHU0GFHZEeBqbb
JhbsLqzgYJeVv5/AaB7bUT15E+bFFNoG2yOa4TtF5nMQ8qPrkhX1NyVmkCWKmrDfdgi2tP6wF2Fh
ftehD58OhBIrF9XW6SYQYbkpM55pUZvNO7/xNmNXDOwi4vIiZfGYKPRAJnZ2jdBMbTAFd7oL+5XV
4dPIB6C4ZZ9cW78BLh7wXS0HeWx5bG9B0Q9rGt32EuRQxmrgICpUxzm3FwE4/AVkuWc1B/6h9j3S
+eBtFd/0c9vhBksr++jg0pidlm6IwrxPp/SlV1O+tlpsFkCQaTiVZE4kQpHOiy+VlbcirHASNfqr
ZiG1afKK4lRL77US5YnUZ08ICXGY+8ZEwynrV3TQJT4nR7FuYCy4sSDqWIzXXL6HBAVuLh8bJ2qx
ZvfsCkke/aSq5S7hYAo0gK0yp9Qc1V586KT/bAz2sUET3EfawIigQ+/YuREauXt27JCmF8XlJlfJ
y5QEj7WB/DAP7keShN3J7vf92Ev+v1+0jLin1hU/UwX7Iwi8Uyat9E4V9jbwniKTobHvexvnDiEZ
cB+5eYWSse1FWWARsmqYGfVn5NvunYqnYU1RzLKik5ybzVHbFGzh17ivOyDoiZmH8LSgZXqFMtZI
mp/Rbqz8+N4eilftar1thtIEiuGeh0rGGCQwAhjdIsjFUBuMRJPuhjPZ+3N3wndkHM2M5twctdEy
qogeBf+lcFpGjR4XSGTLg6cW9Zel0r6wvXFD0YK7mqd5PXdwjlVxyZoJCqwXWHuSt0kUCDZ3cjNG
WQ8fI6uvNl7yO5kBTomgVXGxzNdp49mXYqTwU1eKCKb72IKhPqbZd1KIGuwICUrLxVkhDTb6xtR/
0mvKCmwMCZDMsj56Nd2iJDk3CsYl+Scv/bSN79km2ikKLuV5D0w1dqL82CvcUVEHOpO1ZFEDpcjC
rD5lXQ9fQvM2LHyfOggGT7Mb3uZucPcJAZFogKtRFXCWw4wHKjHBs6Mn0C8j4Vz2ezcVXXikvtcM
DTyMCQd6tbsCmczVkDrTZWFMkwF7zGMQmA4JfGQWVHxhMmePLczmZeuHqpcKNzn3UH5ZR00bCsYQ
D8g/7StNCY3pMvIZCqZA5Yv5Afh1ixFWyStHzK8kYKUHP9G/yDjfDJW5xtlrUvYhMCWFAH8qZ4Zw
W1iY+pjZzDFir0+Im95rFHvmfF9DvEoPAzW3ErjMG/3zwa4NwxcIYA2VLSEJ+IwWxaa6gS6JjpNo
v3SIdxRXAnfu1ua+JJ9qTM40fwmbQvgGzxeHVBqe0xpAowZWt07Lbu/Qb76qQx3fm82i1NKyvqU8
GWAJGyV4COGNjVcyhqjn2iPvUd/Gqtt0vt7mJIe6QUmQWOpixupEY+VdWPcbLk4xxxmzNWcaJ5ib
q00L1PVCZpKIe2b+9Lb5lWeYCHV+Fdn0TpVgQZqZwFOv9VlXotzkHa5pCqvNc1kDGpvjZe/WoXqW
8jS3BclIZ2IlYKbcMwpup0KM3qGwXlkxo91523J2HXaHLDiJRG9NuoRrYkjEH3lHsA/SIynoEqhq
X+ZHO0SYYIg5mQ2miCxjVZdODe8OXHUy7LG4Vf69aWQF7i+Wop1UnCKkRz1V7o0nMw72rn2fkdB8
lIb8wyfOHUfvsd31XAfu+ryiUYrTwRl94OGtPoEvCpELsmwPQASFiE4/wuMZeNSsJk+KLz2pa7Ds
pbwPWbsueGVAnKfMhhSqLKSLUpEfIc085eEDG6RHotn2lqMrYoHRLg0L1O16exNiDpoh0LUh8T5z
yuh2fVU8VZquy7HUJJFUBVGThRunZMoeMM8/Itycd+4U3U8xBI8aApGFRDs13VsedY+eZ19988Yd
h9UV+TBepJYPTldSu8l2IabZBoQS0CuLagJQTad0DuHZ85YsdO3ueGDR4mzrbQq67khOZxs1snpg
1XRzU2Ffagh7j735ks5ReZbepLaz4xA8D4I7yylpgZyZkriPrwcnOc2TouFmZqkEqEbZXXvS6geg
JjdBz3tomYROMKw9DJGw+X7HddFwqmUX6E5b0uQ2tqnQeRoIcNK0Oj0DfV+enlHI2xFPoWV2D2TJ
nU1hLohENGmyyVczbJ5jXIs7FXCj6RrlrBPQXpS4qIsPd8oXVGLESXiVujwBVQF3MOEdDbBAWHP9
u87MTz7L4S4c6HCFhSRXeBRNuwqw1bJt8V3rO7OrnVri7H6XxxebJECbTx+9bfEtTmEr+MYbuMNL
4lBhKovyID0BAYCItmE+9G6AG3fCGpiGWHJSMXZb3YI58Ypxz9V7Kzs8sHZQxHtZuU/AsouVD1x8
L9MzvHG+D9zlYzIYfseN1qpg4uF6ptLEU4cy5RnbmDg46GDZNRY8UoGyrGoRrCObSpnlHQjNunjp
Sny0ch7ppGU5zudh1TKbrGUUn310G4ro3afe6JtzIb6thmddGeoL9TlYXm0NK9IvniihcQhRlMEj
boFShvDkHXpJ8I1CiKHeh6AZ0RBl6HzDaXRn5C4bkvE3lJvfLGjjLfbja+uUv6k9zIYm3o6lFyKW
G98ADwkCVtemBEhQmM1vtzCfplJBKcucLY299m74HDz/rfNIXdf6S9rfgzH9jCkHeyDJnGYeP8Ya
J63EA8CO+8YK/DPPdrW1YJ3N89aros/J5VnYz2+L+3tkvt6OXXgNSsbrYWaMYDhw9/S9UW3iQdew
o9+B0riyxhe25Jfe5m6e4oU6a4zDpjbHY5jcpj4je9e3/qZMyc61HiDEqS/0LV6Yi1Hx2jtNeuxU
MR+Jcn0PU2TvQrtky4jHB3mZ765gS7042LZy2gdxc5QewPcBV19t5HQZiYNdNdcEENxg4hL0BDiP
GGooW53nktF3MX4hVYVUHDgg1XCtUGbiWxMvqyy/YxwLK3usQcewDUx4Y/HMh/ucHhyPXVefWM/W
Mj1lKn9htK65Oag3FXG8swKvsbvB/vc9XHA+dWR5p6NVkMQ124bRhOr4aue9A2FCYgiDkESb26kZ
iytgGdpoWmFdC2N+81LD571WfLmtxfO9Tt4bsjhdbJ9qpyTv4gxHU/XGJg2tnzqqPlL6jLDSNcU2
zLpm3wP/X8kuTK5JEK5y5oTtHGLqb+L8ls5UKrcxrLaAcauoFhYqBtkVpXB6W/XV2g4LmsnLES9L
VIFw0t7SCh2INRVBVx59cCo80W2H7r6O83zf1yCL+oIMaMcG0uiTLYSUr7xOedu76tloYt5Ltwnn
GkZe+4xjblqrkmN89H7JsrWOOCk+wyKet6mP3hck5QeP8Z8R4yjrKcxgrZ/hm7VaWhpmyeKeU8Tf
jw1V9IpRLsy560YxDZdOqi+ZF36V+RzgLw0/m0zxlGneZd/42yIhYmXENEKp3LoZUr+lfc8+gjuq
SPjW++SG8Un+WDNHuaUzhwQjdSTB7GEy46rFycYnv9ZYX/R8zVJP/Cqc76DzXmrDx9vhxlBZKJkY
myXBaOTE3B1y7KZqD2OdbdFPnzkln0273fjN3vIH+y0zs68SoR4DtfdjusucEdvhqvqMWLbcN1m9
F4nuobCkB89P9baTPY5I2I3OjAOPwiAyqmhRU4aPM0EdbTjsANHYUMJcQr62eAhNKUlJbMuuqYE/
kKRyZL03jQbzPPXEc9lv45h5D82zh4R3QvNod0lbMFUHzm3KzY1nUdzlUYixpRm6pViopRQ1TT8I
uYOcElyRA/tmdZ55SITeDVYgrlPs56vIIEqaAGYBWdFd6sEQ52qqjzjV7KNu+/cGwDkFXBjH+xAr
34SbJs55a3VOeiRLx26wr/G4mPq+jKILb2pvh+oebRIs6TjsO3CVDSE4J4j2+IMJ4mDkIDfwexyA
KTU5XqyBrFJlBAiQibXrhUts1KhDpqowfBhyFxHeHaCrL/8ZseXZ5MIb17k/zdfJYrhMJfFxurg8
IB4A9geLXBWVUEzI9tzTWTnQbUdcuLVdcEw3M29zlrMjtnpEXzztLfBbCjpiRrAkacdDkLd/ytHE
2kiLEq1EdHfYr3g+FioivKSyic69FTxFTn0WcaIgsQ2PWph8hrBNaHfyD1E7HOWAR6AIsHHzIn0h
UPQ4ZVB3E/0wx5yARcHrrrOy2TWmmm9tqC3o7M4Vx/Yq7kv5QL9U9xy3DJcZ/g5ojsmDhbBB4tpK
znaH1Q1gjbmXk+Dg1S3HjzWsbT8KD10IUy0TqX2AHB+tBgJPd/3o4kUzmntgfrj2UW+O1iicqzGb
G9/BACKIpXWluikDkyoQcEAyHnUote7MDdAy2qCS5jJ0Wu/CgL2OiLxzZ/XTSzt270HAfgzUDiBD
7lbxsx7w0uDEhXsT/GnHZemFb2QLvm3aGYpKxUgv0TZF6Xffcn0kX0Cdu2xvQjOhMHOjCuEsyaaZ
zT9UHU1L2DqZUuMjmbvdwkSlIyTeTtKhN6ZoWEnYEY+yCIlGjfN9QFGI47PwdZd/2AWhz9B2mZzw
Yd0lFWtYuLL2Gr8sJ8Q0O7s27q7awfsVDE10qGK8uhCJ66Nr1wQPhzejHK0LFin/XlCXQjc0byZs
TRmUpQPPx+Wq7lZHolbqwrBcXivre4ameAMM38RRfabslzRXV8Cmr5hevLpgYZ0Y657V8zqhUZJQ
xT1PzsSx51vCp9FIaHmrOwlrAQIRBk6b47rmPhmImpRX39F04gQXTPTx3gYRic8SSACWWDOAMOsY
4T4I7iktJ5FXwweQ9buk52oLwmefji/MqHQ/psv2hHb11QBSeYXeptZV4jRbP9gWswFLyWUkYwP1
K8YWs5rIhM+0hW0YfTE7fic1OXRrrFb0fVdkDgZxFGPxoATT12SxGJS4QGgubfHIAVAceaodvbba
yBidJjfJF2RB9WLXM3Boj3JnogOYVDreB1CS8vvIYhfu9K9V4NNX5KTnmmuuA/vhBs5mG2TYo9yi
85YWAX+lM0OvxrT/aAkMH9w6MQk+ZXob4Xy4BT49eqHsWI/X7b2X0ofeN9YeP8B1siN0DyDZW5TD
ZPDj2zRM//yHDa8nwZ70IZviaSyj8d3fQaquANQOxlHXGKnQxwihgXxWlT44vK3xdbOXdZlKXZOt
wwz8R1UM+gki2J3Ia2zCDYc2Nhls4EXdXVJmTA+r2mNW/gF0WD8AScLu75nGkRPyOgxjvCEHGW8A
/VOSB0Q8N0fwzhTEcpLRV8xheu4Qi4X34mQrKivUwSDWBhS33IsFaTt7PfXnIU1/BfUSHKebbJLu
pZqXLEPoTzv0rttkWgPOn3IfLy/j3ObiWGKX3PWmdZv8wdjaA+k5WwSPgWZhOrECvjOnCRtZD2Cx
r+KAEcziyhYGilgjyYwcy489W2qv1I87TN/ge/s7Ycnv6nedq/ex811gEnO9byb3kplQ2NKAJFts
0ZjUO/ME5CW5p7TjErTmRxga8Q5n4Q3BjxCKzn9ZLvY1qiI2dITSzRUuKjYZrwMmPSw+/Z+6N6uH
ESsQ0JvpRPhmRW+J2vtm3R7rem6PRuIzuyVHo268Q59h8SoGeWp20UjgOZSgk/SU8worSCwGstGd
qPU5SJfSIJsBYj2X3ovS1sOYYjue4vpjKKZkhaSKN6WD5kRMulwH/bawlKKJzsS/0rvPQWH5W6ui
UKMbmDmMCscZJwAWqGHvJ0bO4Jdu+kbcR7yiG8rfIcDTxZFGOIUX083vtG72zsywNdTzW4PS3TJy
6fx1YFe4J+rpk/OqnI3fF09Sy/aQJ+E9BtCaN1HFktgxcESlCHWJxjGVOU/JODxBtLVXQD3W3ETf
HRQwf6AfsynRgLBIF10uiOEMDEzJCBiNmS7hGs4iHeGrJDX+EB6cLsp3sUEbYT2M88WV0U/gNNGR
1BpmrjZkxQhueohMG0c5CRsbsmoatfY21Fwi+i786jL7GaIJsqNytxbyO3kwq0fNGHaZZZ5pdZHb
yvEvw2DsXCzDa7PTTGBjcMPpEzB6WkRNIsLehjbuJwbZgJqapz5saIr10W9C/3XS2AnCwnualHZX
rt//8jF/Z61/clyn24dow1SDLyEJn1qX2OjuNK72Kgu52ITRIdNZvBGChs/Rg+85NsViq8ZGUUzI
RdKXJxXo3+SWUgLUzkNlQxLXKPSIFDwdrY6AmhoCBHt1zRoDUEyOT7FjNdqTgJtGKkNCu072mbXc
aXkYLUE7Mpj3eYPLSHmkDBR3AWPBk2U5bwi4CEtJCBQWH+IcfU3yMrG/uVj9QD+QYF3Svw6+jROQ
7hWXEh/QsCVRAe2shUefCRJgsbJzTIBFXY2noaxLBgs7xBkBVQX4KMV23MdA0ABkBUlJgWIt6Gcn
JOaG6TGi6PtsTd17Nw2nCUzilt7Z3wrlui64MrPBctdpyF/Yj7BcNk1IylLvfPsDV+lDGi18GFQ3
WCufneMid1dwPb2q/ww04Xfqu09h4u1I0j/ZKj5ynOEIk069nTrco4Qc0okizM6v/ZPf9M8Qpd9L
BA+wV89kraJtmkrCXJm3YZ6tHhT76M2M1eVuyKufLMg2SQJtKxWDxXZ6jeFG8hWybJ5ltKfYqePq
MnNcT9HzoEsBEce7dtrjTjzU5lalNDKLxG3YCQlxk4LgjAOYeY7pR3Zx23rM5SDkkp1fUgppBQBe
DIPWeP4lQi54bVFvaPPNTiL+M9lEIAy22gDKFV0x1sZeADjkEvgvl/UaicFYC/tECwYzTI1BhemM
uWdqLxYgt8J3ThM19eu8M6kUlQpEQNnYG2qp37KIGHOoXmKjaNdMekCl+2A8FCEvCvEoVk8dl0bj
F5VY/iYhKXRwcEjEkkzvfRWNwSU5ce4TdKGajKBzILc6fmzrpjxG3L9Ja208Jcnhte4FBZ8nlU/k
P1Z1jdxFixDH2SEtdchnkUsfvoFVD3KXhs/mrbUKyqycp6g3EIAGGjELwz70OdTBXMz7IpjoXcN6
KxOWaWrqLoWTV5d8ruVd3frtwZA+rkmATF6xk2P4aesE97lY3JwjRUmlLj/xWVUcprjkugRHjh8y
LevCXaVZgSzukuCygy65lS6lYwJEgbTGTz8Wj2nX3Q+yFYfQHn81CEQoqfbei8Qv98lSoXvzRv8g
+WXHqkKjFaROZxL/6PzywUix5Oez3CD483A6WxUtR3XIe6pl+2TTeLmk3SgB8EmpRb15a4ltVr87
tzGu1LN7q15mH3k0o5SJYWdVDf1GwbxypltWL6MfEgky+GvV6dNUe1DWJS7YHP2djxJWmfdUAfTJ
DEvsQ+3f9X6Q3WeYCGs2eQnOcz4M7bzCMDwQhGow3KSbmSwQ/UI0FzmqN/kUjvKOjRFBMv/HYgcP
rTnaNU4LOM4J4nWPFW47SCoO2xaoQm/1EE3alnhU3K8hJnHbtYefgafBKTOQfDFWe46Zo8GGIAUw
1hHWsY9c1QF5mU+ai8vGpZeSPjzTox6PZ0fXN4AUFPjxRqzstKa3ZEAbM8hG+i46lxcsKca+2JaY
Kk8kuH7jMt7yWN7MWMK4ir53VngEeHYNkuhVRRWcQBS01nTaddSmex79xsp14SeABVzTC00/7uKZ
S+lEV0e6R1GqSLc6WdhssRUj+RmsOHzO1Q42xUq281dFauRONhYTibJ+k9gkelD0VwzmHiaUVK+w
buqMwoCkG+4Mk3j2yO2QFNUK5JxgipdE30Tsv/gST81zNRbEGyrE3Ewy6CdcIINsD192PGTl8Itr
xorSM570xBCkB4CsQ/6FP+McvAiQIg2qSJxZ8FH1H8oE70yvY7L15qA86sE6Fa09b4mmszLD76KI
0fIcLu1dPszBYYjnJ8D+sEBj/z1RBmVQM2xLmMZOj+IVJCzvqkR90JlJB0L+6C4V51MYY4BJs0Nj
Z9fBb3/oZH2hS70hrhME2/rUVKVxrnGxk4n6SMtgP8h5qbSnr0f2gmXY4tUeH4dq7rZtXh6x1U+r
fqItzwXehks8vxsygrepEK9e5P6OgS2sswAyoBxe+tnCERraDdtOMpt9GMnzTI44rBooJE0Gq2oq
f2e2Gu40jjU2VmZF4Uf1QnCI5ApJsYnyhIIZWVEV4ZUYhKfybfLEQw22YyDeeurm9B0gpMCstkjj
E0qNVUNrNUSJT4hrXFCgdlu/5qXwq3XJhauU1yhSFxbOV5bB0ETc6oUZZhuAkiVSofjY8sptivEF
257mcqAQXmfr0YmHzxD7YGJ668aJbR7gPCEPVERCOncC+O3LTGzJyn5Auv1Qbf4JoPka59RB1nkX
7ABkhzCGzV/u+IcUikyE+5YIIolAnT5xMjKK5PBwCLCT7jYeywW80bqoArUCawsUs7MzcTCL8aGe
NEUzI5R40+hq+MTDMcnmp8E1frzZJLHGFnUdJ92pFPoctdK9G2f3iT/mov/RetzDBZG7yHWfx1Te
0k44mwYzmRfqh/92R/3n3FEen28cRP++O+ry/cUyvPjsm9B4Lfmg5fl38xeD1D9/k3/yvZy/OaaP
/cjiqHYdR1ITpjFWAc8y/4YJwgcTrmjOcZT1LwYpB8AX/y8/5VqeD5Tk/xikKCQTroWnSuCScm1L
/VcMUpI/oyqziRDSUnbmAbcypef6StgcAArL1f+N98qqifywCfGmNFXNGsD5yigSJQZBTbV9VBni
nYMeREQMu00Vv8LX+LZLuXc0ORNNHoUTE+JElFyA6nOqhdD3zIeOyhtZL2iciV3UEhLCzVqvJqxU
d52gV75Nsh9S3NBeWl18GXr8lUd4Pu1gPwYhci3CzsqGtWsQUPPbp5Trd/unECFWb3P6CShlA0P2
LMdc7gSi0qqP8NszS+wx0L4BpedYpybjTgThMQnSl2D5Ov7lZb/941v0P4o+v5UxXQ3/638u3LO/
fOPwp3mW6ZgWFWzyL1w0LmE6jCouM+MkGDpm+YZfBEISBIsQyMb/508Tf8Ww8Tq5jFLCNj1XkTz4
y+s0W4Y5DxV42VTgVJoD6rKrXn6l9KaMmMMYWviROSlJbDigB+Pf//FXK3jD/fXLBenteCZuPd60
f//5f7HRzdnoegMECMar+NEwi8fRN595n94yD72gzZt3y1hy5gnhqXPFm8TnWLxL3OQ7X1wCVnwd
2+IjI5j3H//FbG6K/89fjQmHvj+fEjwH2yDuxn8l1Im+cTrDgXrWuw20tTp7THRCBYCODmHK+MR2
9wPxejsEg9xTNvlsTxJMJUCebYgOfq7hskCCn1gjKSYiYoeZ7ZG6w5M1vE5W+hmO6UfZRoAB8ghY
pA3Thb3pvIHJVjIdgM2IWALuTCrH73Ri/ZSsyWqk7dTGPD707yh6MGfFzs1bJnBrVdjRQ8cwnuKU
QTTmkpprAZXqYA3Vto2xUWhr+l25x1RnBzd29nMq4jV/kxp5ARtxLrBHhe7bnA5w0bh50E4boGdT
QhLU04vX0Ucadtyr6W/Dh2Igr7/0MTnuceiN3TQugOvoXqAX7XLR7UffuDh6eM9Ih7IIOJMyv/ae
vSn4JsT1bpDpaSbOJZk3J8xVrINZnw11dSZNE0GuwAWOFTiroCEF7osDE1UoMoQDTX1E9otTUA71
pkJpveuaYUcn6y5jfF3hx/zJGHtnmSKBVtOrAOI6JFwNjTi8Oh0Z7srVO9UkFhu78dUq2UqRVKQX
legz/CGnfv/7b6QC/4EOKGxynWjh0eePfUyXzhSED6QRgchrsTas8MMS3Z+k8V8gy+9dX1MgLOSv
EneU4UZXNjZXkZQnipTOeJHuUq/4StEOEMtudcqrI5uDMRqXBr0WBj3CBF94M0ecvu45NAA9he3B
WgBCu7aUR5cF/qoXzTbtUSv6mgaaRCSbBONJU2OLJLnz1cx/T05gMtPHOq5OYRXguO7BT6BUtcWr
SuN9oQL0zHVpE+Poq0e8Je3KnZqD6fv7El26T7KtmbO2ST4a07tk18QjrTKG8TGDaUPWYwcK9uIk
iz5dMkaPidyRafhyUpzXCT6zPBt53Swy4UFOQn1mZMu8cyi9p1BTOcTnhqtFtLcN94FWOHb7eBcR
W+jVrp08ZR6EpTekREG5SPL9sNFcR/fkhM01yGAP+6KAQVh9BZlGVEsXPMS9afK3KtJNNQUEUAle
LH2tYhzuC+WcEsjYWQQiLcKVRIjvlliZu2kHfmk0bJI62Y7qqKx0ExtAyLOWy2O3iT/92bzWmfdc
1/LbCuE1QMkuVbAK4+CSu+o2jfZblIHW5yHE8frcwHji03CoXHNXLTmTod3DhsQ+Nvf7SuEhIivx
1qYQbKb0PdfWxlF7TUeatG8RNXIMYoS4rOosE/qA7T9h+0jT4FffDE9y8m6Vrn7xu2ub6hg677R1
V/BSRKG7HsPyZMjiZkVirRbyJBwWD77bGLuohQ3vL94dje5PLNhOyxtTjO1nNPdPvkIUCIpT61OK
lt37Wl4ooB2n6E8TqAuD8itn/M7n64FMT5jRORnQLlLH2dCT85r2uFg01t++3SffIq7OPnXumeZN
nzYXhowVn4xzpywkIl+/+KB1G+kcFSmELl4y/f7uqW92FmbhsAgwcpRnX8n1wm3zq2LthbyCqfzl
xPJIZBRIAZjJ3Pi2nPiPqMuEu/89Mdnj2MIbyiQmzfLYCOOjVZgl/zdJ57VkKa5E0S8iQggQ8Hq8
rVPe9AtRFm+F//q7mPvQEzHRXeZgpFTm3mu7gNViwYEwwDz2L2EwmavyTFDFoxiZWZJHZYfJF2vj
qU2b46wAD8b1U+KNO6vm76bhGs7tZkkVIIW3e0oxTQRoaFbWzKVktAsdBXxhZP+CSr+ZCmXx1JNU
Z+7xT9L2PAcz1kE1f6qRTHnATfHC+zCqU+A69ErpSPYCLaJ6xBj8Rk7VM8ka1yRNn+Fnkzvi7pYP
b8ENH8kBAPy4S1vU0TWNULLXBlSuNsMYYQSrGi1eCu5EmLDIBUgCZuJWxIAhweDT10cH2qXb2me/
lW8OucJ+C4Oo4WKSd/W4GNeZqVx79ZJ4ZLFiNP7v53H3lkdq7ORbIMJdyblderHaBwNqVT73kinp
AZ/pl/z6gYPLqvxRkY43wvNfh5yekqiNB1oNZxJSvsbE/nW64rUHrV70AqmrOjazsXVSwTuvnklP
IW6mI1fRPjUN5H7kRsl8H6XjwQtK4gTjQw7ZwGaLYfSO9Lw5ptKn47opq7tEktuE+CPF28n127ZZ
ulu+iSJXLg+LtVbPNmz3PuowOaGh0ymxpczvu/2SOTmF3DCoF9JMd4FfnrUd3xSriS6YQRHABMd5
z4mbbKIvYPnw9OfVSJXosE+RxnpYsAJUI/8trs7Ci16agn36bOb9AbjqysQZv7x/QaKvijEzSiIW
8ep1kZS1cXDuhyebT9IJ7m/DuuvwW6QemZndNnWCtccvG9BSj/nShYxbTevWKi8knp0cvnORYRwi
+WjqOyIPivOQeFfp5Gzc38vHZMC9y1qxn3WwZuC17Tq+01Rs2jZfxxK2waPNz8jdnC47TBBATcAe
UMoPG0lCUYguIH6AKtGWeh8YF0AVm8H0DzSK3r2IprlkGimICkfIS18av6TY89zeL2/T8ouV+A86
nGNWH6yZ5kHYANhWdXcpGUMEOlwEB4HUDW+hhVShuk3EEeRDd1CD9U8JdY9A5ZRH1q8/vyd5tx1Z
X6FtN6e4yR4l6Kw1N441EaV5ugvnYaHZ0HapTjCM954YHizaoYlB2JE1bGBnnPLp1lXD3cC97Nz3
bibEA7c9xP8nP053oyv2w0CsJB30ID2FzYty3mqPmvepR67uRsDlELANzvyZFkjr6VoyzFiziWwk
/bmUbJbl6rZhf9Cts5U98Uv2TnBZhxhcJXGhoU19NGRX3PJwhnQTkAxTnhGvrExmcMsKh7/4mS4W
uANuxOxTAkDdxIVa81iGtUNgaIA2zV65UYK+iZACtBGT1R+8yFh7CFBqwotsX6G743XhpsYJOlZy
N0JTHYckJbU3po33VQ7pt2fRWXTAf30tBaViC1S9vk69iYCUBxTJHTXoGcjtQdgGuhy+2PevTHfW
Ira/2pRAvbPd3fVdsF62cZQqu6pC3g9gSbUKADwPHI9AVYVrN+ge9H9HCXQymnCLDmIYS3F3QHKA
1IPRsFQXE0ds30ku2viyrAaFtk+Uyzu6nbyeNEAlQy5qKmQdj4grbsQYXNzUP6LC2SzvYjM4j0nC
5+tLCoa+fJxT/7AsxrHH5xj9gx/3h5mi2QgtPHTFNSyq+9jtn8pkfBjYVhTac8VqUVfeDn4aX1ds
YvBFE3kJsIBow2arCGVPHDSgJziZkiHMYmxHf4xnVr36Tf1hYxMNSOrxugzlWjP4WbhDE9FJoFi2
w4CbnwNc/QklHhcBZQZrQYdivRKwpI3dNPJI6pJy3tvVsj+k0Hq74WK7XwQdQqjCS4MnM/7picgy
gn/j+FbYbJtL0xoTES7zXVmzs1RUiZE+pl58Wz7DALo1zPDgsp4Jg4eJH85g+6AXx4FFE153T7SF
7yqJI70gRX414/1lAyHEc6ruQ55DnSrAQs0Vg9PBZLqCwODeYSQK85jq0D4tWI7ME3S8qagbNiHu
hRmOL8ufvrLPyzJKFgEYC4b1vH4VFaEPB2opKpTMid/GmVMvWYpEvnRcKW41LfVlt8aht1nWcJVU
p6nn0yheIpP5FDVfTIpvrZ5KQJWT8w6S7G55v+3QvXRIS7pFu2oyL61RIZolXqOK5rJ7mUxgAQYr
Lneq8k64vXdj/7Gst468uKBpl00ADD5zKh5+Yhs0iCn6BTiWaF8vu3uB24rUMAG1DWHQWnv+QVEw
emiU82BdD/Aq2Rgdozv0E9tOqY6VaK6uFSF44qeM1GEO7xtVwaStN/iW9PlTfewZ1hmOOhEJyo5q
Zs9SsoeTEE1ntfF2ioeFgfR9XqGXNPObEaAHlyZhl3LgOljEPQMg6hjtxaiOJSxJ5Dh8cp6CVN5q
gvWQwvoTDtcZvxN3hd4nTdzxwTP4J6O+6ty9KHupv6m16La6YXmfzfmHYLg+RcMhcN9rVWx0hVGN
KiYOcLgGYbYLCZqcmu6uU1i2HLGHOMyFMdlDHH7QXB2IzlkDR0vyea/87DECEFLUydZLEeBrmw+b
5mDH3XGHu+JDieoyFNgMxtY5RE7wFvbxLVPihhPmIbfNB9FbV1LnrhyAQazVdCb8EpBo0KMX7TtU
v8ZJvniojJKZutBRX4mAUpTF4ZLkR2UhK/eoK35g2FRv7lACwFSAYSKVfbSZQYfa6cZNTfDs2idg
jtcfCWTIOVQZEJDG4uq3nJbJhjrTKcbO40+EpbMIEkFaK9mcTG/8Q2L6BK955ebpBdL/tVRsKiBq
noeIYUruplAXF1lr1p7xFsoL074ViRTsGgmBh17OGN3oviWLKWGVAUtfYm2Qnk3M0p4MGwCHOXUY
0ZDyzGj+gR7O4wXbHTKjrIMV5rd70ki/NLPmtStjGM5ufM6YaG6p5lGpuy2K3RBe2ohsP38exvya
zcP7JN2vCOXWKrBEz1HvnfScO8RoS04xhKxwR71u2jzIi8VrmD6zjBPIyL5GsGyUePiDyTCxy1d4
Xv/PBdOtBRj9pUFQhLqEg2FScV1KfjDY0TWkVvj8I6OpZRnxA3MNIYTpKbs0NZFyfH3QlvE696zp
jeWSGGl8CJLBoJ7wiiY7r2TzmDecQDHN5GoGHolctY/vXR15l27JonSs5LFvxkVKEUF9dTEyl/Xo
7f0UN0BfpodMMFhGNjShJh1INRrSW24ugximpOj9tmMRdluSTuLssoAYZ0wP9lsXTyT7hjD6J6R9
qedqHILVvLfJpKnlGOzbhlimXjFu8DhuU29yOK9MNDTFRCQWPS6fcTkD7d4LX8LRApg2cGAmk9xE
ihVO95LRouiGb0HKEFM5x99YWl4KzOkZvpP/kBlhQnHKYUvYzfvEMFB57CQUs5AbNipil8YuegM7
d7e8/xPQkSagpx84lyG1L4NZnbMRD6ZI2AYoVvqovA/L+FBOX/zGV88M/81A5FnWwXqNW4Ym08aX
+UcQ+g8C1gDHY2/te8QjzkSu4hYjig2uVU7/gHjiLSC3bWc14DCGBzKpd2HqnBzR9Rsko79hxsZX
V9YudWxqbV3fphEzfpr377pSt3D09wWWjoPjR7+IoS5ehHaDKDz01hN2/R/TevK79BF77GHZ2Wnf
XnUJXNVRj5AJmIvhBvjGH/sLFy5eo1q6oFCD2sOIPWZYs4Lh226adtXI+07VwdauxXG20mjd3MZ+
8nl/capR2Pfr1PPQRZKUHYcxqawO7nTHX5dJsHOH4GYa6HKJ72pXJto/DD4d9jdEYUH0XlgcEgtO
tmU0lbvSKQiptdlE+6vwivTWoZxyBvehRX+1GlIrPYmm2ZntfGuMRhBZg0SXmgnodx2cGOu6myB2
yBqot7BykjX8B+a/Tu4/JdQAU0p+zSFv6NzE4XPd+o/Wwn8qWx9nPH2KppsP9Rw+osp37gsrP1ey
PdJ13kzJdPPsfhcEeloG8fXRN9DgtKnz5uU0g+KWSGvsz4rBLiRJmvBX5WE8ALXKgIuTQJsMGF4B
QwIn7FC2j2cnBo8srHVqkM1TldVbUTALNJLoOK9kluxdQ/2ankYIxLqA6fs5cr2FM0JkU0onH8/G
uUcnlMGpqRbalJ6DV5lPn6aCeyNhXtYq/7DceOu1H7VJtWKY3kBjXIHgT4czFwEtiEltrEP/Paqq
DzUx2fJKJDn9+E0T19jqoGZD5cxsusBGG4Mjjkn68g4baLXVFvROYRQT4FB4iL4X9ue4Cz5qpb4t
coAZbKORQSmBNAOal73SAvUo56q11VIfjHV6hFf+ntMEFmF+itrm1ubFJcIBu5lS/8fK7TvBm5yg
dgJiyCI79/UlD9PnWSRPJA9znOkJ1k0+KpN2qLAfXJt0P7eglE8n9IAFNhxUFMw6EvgO9JnkZy4t
tiOnn7dOKaN1najVhJ18B7Cf921IOIwOUO0tbTyAd4JkruHCYoaKWktdivm7R868FFvpXndMGrP4
zy5ZvDzrGYPkn1bs1Z2X/KmEfEAQDaidkj/DwihojD8zDThMyBSMLum8wIbWmNlfPQsdQos9KQs6
enXE0DmPovbNVavI9vJGMqZQHiIoAbMp+Y6sGsmm8FDH5E3HYRGfjGMjhk3L8XVmDZX4q5iFoiPI
YsbwYYazCpZggEwjgMabIekFhfJiuWW4MegIQSe+ZiH83aAAvwa1GLtkE+Fa0O1LPdnVtk5psdcm
IyLbo7FO3joj9qnkvMbS4cXxeix+k3B+AxdXEr0ov7CNaf0hYzrIhRh+AIoicw0+Ej8+Rb52toVl
XC0ETfuimC7Yvn6ZdHzUxdbJZvZ1z77aqGoT8ZvbRD4U5qaDJUMUWcIUV9/LqrbXUzYdvUTfxTMd
16k4WkRGtH147eLxJnCaaiBtbjmibk9G1FQNecaTLDuA2CSVIUuhgS7kSQfSvxhJ/dQgvFyrBhJ9
ziEY4xMyfws8mBOBKZbxwRPZwa8ZTxdhAKO4PYHO7Dc58qmD52cPDWmTsWGpnWeIV1z+Aexg4CRx
7bJl9HInNbTkjOpPoeepQXD7U7NDcn+qlPNjlQ1ehMJ9E1R98yRvbTcwIJDk1OGsIQygYySIvp/f
FtgNubJrUdmvTWC8jGl/nHLSRSrme6ZIXwNQuKB5AnLdsR1tjRnRm5d9xQ1jCnIljwgW31qRS+qy
6MeaYCyhmzmWPfBI35LPs1O+IiD5kxic1g0DfsKVx0NgpDejXobbRXxKe/kUAxfmXdzHtVawE/V7
QhzXiuqK8w5QYT3+dE7AyjTvEzdpDkHivMQofHK33VBYo9kaBdBlj7ctxMECGojVOWHP4mC6FS6q
Cc4GrJiBaR4wx79ZLUOJNvuY4+oBzAlQdSIy2C3c1+xBTeXTYM/P2aCg12n1hHEWMmMAYyKnv1VZ
rG2hRPJr9n+WSSZZboL3zdAMVEP4hRgFVlhGGEfsIGYK5hfBQ7ZCDnHygbyuoWGOdCzrr0LOO5Z3
fvUOzpDlx896WVXjmQgHH/oBQlu1rXCJbM0gsPc49tl15Pgaava1RNUvhP98TgRvo634yrLiM3KG
MxGOHOC6XyWMx6WuIOoXtyRu4EE6J1cC6u7qNxySNYY0ss8jhY6qiOuNaio0oH3+OoSeWHGlw32h
gteuFc1l8MFSiwR1o5wWHUMOUaho6/tmrOXBNGLYRSlt6KEOAekVPO08J+sIVGhlOCG5fh6YUeyz
z7Yjd0lq/VmqNa4ldx8WDtyGOpwt9F55vrELopD6sNgWiRs9Gf3kbggMYUjjGgcFAuPDCBuxA9W4
lgnx4JHrGu/FgNsvIo17kD0zt9gLb8oN9jPDuAtyVbGZzU9wEAhY42w6MHeHFuhM8dM8svqzYG41
bvZrNgyHuXO7u8gJX6shfndUFd97jpmcZkMglUMhq8nJvLoBJiFoJAQDZ6PcTR0TKMIXMtTsz2Tk
fsH2Lg9Audbl2Fzs0fwS4PNWQFm3TNbPou85EyDSN+RUbzM3IV67ztbT6D10SI0iy7wYMB8kybBM
Dq6RTZIVUVN6Jj4imO9hof60Bnq22eAAzGbwJxCHrvt4RLiIxfvoYuVcmTzfhwHtNS1KbmoyjDGk
tcU8IXpxnbwbAck0TaEjUKtH5Uef/5qRaR2aOf2b8uHZJAtjlUCTwDm2GSNJ7T9+Ezx9Y6zwrDL5
hUDxze8/XLR0FlkoeLs+u4ByvZ2DOzeOOKXI+PTNYA+5FN5Q2JuUXkUaUiT0nGESkb3Y8GtXwVE3
wxXG3kjpPT96IRMolL55HO/yFlADerF5FbeLbrrov3Ild5VVfwI+vyf8FTgVSBLuC6Df8DpCcOZ1
TMBC30EE+43A1oHu8ojJjG2xI35zDUl8PlIMBIhRGdTQdLwsfzyrGe4dVfgEoGfHyAvRw3uvvZW9
LH+K+bes7E3fJg8AQV7NJP+krH9rNaL+qyGjvUgGCPKtAy8jaqwzyw5qiRbvjKtaMlSxJ8kZNWrm
tk/AreknMKYtq/TRTqGpyaZfYSmzV9Ms9liElxrOvDOaCpQmj0FvfuiassyvnSdWfaTBMDESfCqA
qQBx/sg5/w1q5yNujCUD+a7GIY5PQs9sD9BsMKzPkYTo6X2WGnu121zaMn0qnqoIyWYVGXdD6h17
3kDSH7h7AT4aBJK7dqKZyg3RqzRu38pe/+Q0rNhlOPHGkiQVVo4vI0qtrR0yV0gEmRXSPZSYrm7O
mNJcxusObyP7qwPrUqnyHzwxazWSsbAEmOGGeWl6XtgxJKxSWDBlQmVeSZSjk0tP57+nZWgyoIuC
RLjqo3bQTlbefBizqzerejuZJRknICNByUpk9pYHfkUwXdLvlu/UrGq2cefYxMcFbqYvkw8HCz12
7ORvBcZz9qnsLNM0ufYMBseSQNEOQCUTOiw2XbePsRttww7AWZNiuWNcs8pm7OK2AbKUjhM5CUZ4
b6Yxo4A6pZAFBLDx7APDl/bY2wgdHdTEmBoANF8nI3wflyFcB2iQYZCcpx2RSoc+zHc4B16apHxD
KNCSZDC8OSngLRA0tJPBo6Cn5COG6TEMyj1zVAbnVUNKXM4nSNV+iNkEDwUYRrYt/ArE3jHFcKNj
W9bWMdduecTmuzwtGWjPtObI22QwcTFeF9VknW0YIrCEIzRmBC8JehkrhR1qrBgLMVqknWIBmxHp
ZcgUSDTuIfmZ/oNp9yTZi+wfJDnmgGp6cwNx1Z3za/v2g9mw72a4i1ErOxy80fZi1X40o+LeakBi
piStODoidmCGYTCp/j0u6FQlIwbKGvOxwSbaTPpQQdrHMkK1Gs5XhueExDBkCm0k7mNSCwy9FEpM
qUGruAOf4nGcCN6IO1CsvQUwuiDe3a0Pg8AnR04EtYkPDdCqL64ZXoeK2qgzDUCTVH5EcTETCwig
nZDv0g4kFng4iHl4DjLv3VNIJ1OH3NBZCV4Us0W4WlJMU6HuQffF64am+RJo4ATENwljA1bvI2o4
uqcIPTAX0rquHkROqEtGTlu0mC4kHqd56l+7Cu+sNlw0WGN/8wNM00Q7TIRzO9+t3T7UlouOwtBf
ZQarzomdRzp+R0u3hKUTQxGyYLkFjijZ13d+iodivkOkgjHa14+5mADij/px8Gi3iSr+KMNwm4S0
hKsKakuryi2tGmdl191bXE40Uwvjr54j+oBu+VpiDMqc+q1nTSHZl0jt3PFYlsryISDTecUJcaL4
zD+gxtdOxuSQqsZaNuWZyhLaMslweb6KkpR1uEmclWmwp4mBzVDHUEoU8MgSeUDJUUrlFjQ7YJgh
2CRmz/k29bFYW0vSWu99q+V6i5KRYW7Q0jJ6g76NAVTfkoxWQA5GT1rxTDDNhwBrJbukZ2cKSYld
HkGnHyZ4CLwlRhVvIp9ziD8fOiKq1ktVqjlDEzOEakf2MWNKvDkhvgOZEIhe+kZNR5E0AE6MPnQo
/yVtc7rDEQitrsOgXpninT5tsHHnjlNLZdBWFOOV9h9NQLf6/O/epuMixQ3N11yWkMWD5m+UWFQN
42UWHe1mnVCJs1GEwARxOvzBmPllXfmsKk3365UwOxWif40HkuVTRQxZ4T7jvwzQAJPPaE3NXvBP
keIRhhZxTFklkklxO8JhSEqjOdS5OGNXqQ9ZzHtJwPtfC+OczJ8RhLUZ4eWr/E94FHcNvQ01BGRr
KGChodkcGl9+lHmxR98eLHxGk9SybniEbn80p1RvO7v+53Nun7Bb+03+VMXVl0/mnFX9qooQujg5
mWihaVGePThgPOZeyVAGslRewWAz4vthghNcBE8EJsBWLjR4V1RNWOvLNREBTsSYQ0bG8T9fKvgO
Tj71/DEX3fN/DyZO4qgAfOnGFDPL7eyS4bUNKtZa/0EqIqJ0433ZOnx2UKqAzkJC0JjkI9Cit93m
cayiPQlPV3/x2mnnpzQ59vYVuTZWSp5xSai0b74WfncNrPg7rrzziCD5nJK8Q7uMN5vEPg766kqC
w2kqKgUELpabRdcBfiZaQ10H3Vmav3HqPjspYnjwHN9ZSeW9rIZukX7OebX77/2ay+EfBptXw4A+
bPeCERuKo+UzFLyHSQ+1v+s1IvWCDFZbHvvOeZ9rGriGzZwmM18I/DrXpvzuiqlCNV/rlUTQZI7L
4T3zMGSZsdj2JT2jApyRMMp/lR9em16Veyvxpp3vTr86sThBYTbsp+pQDj5dNzXRo/dxH2mbjhyL
RWhAkBiW8j2gJkD3dJp9bp6bDn8xjdNNAwGMLr/bis8iyC+iX/oK27ILHqTALDD7Ee5dl3wI3ZE4
u7SccpHcVI0jK1XjzXK6S+FncGI1cm/vUefza2rgyzTOg2tjhIXllyQ8H3bRPTRzeZzt+HVmKK1d
QcdHP1r5o+yB2GAW+4RNCxunJAENRCUtvb0pGXRiTSKIoXKfGk4uGxVmgNNJoyV/RS3y+KtdOTsv
Hh/RU6zbM7BaqrjE+HWC/G6uh59Myv2U6WM54uhUqn4ejZWN9K/RzzhfJC+ahGU8TeOndiv6E9Gj
2UfPd6FsvuJx/DH1fR7RBBpBrfE6mAUwMUL7+Oe9E529O8OhwGWDLQubAKwa26vWzKmwKqWhwxSZ
jlFEV2LNtr3L7JYUoqQoCVxh+m0GxXLCenIafxta3DgyROlRCAa8yNB31AO7WWQ//71seYWMAlQY
/QP+nqg4HW3SlMtVSLyny2IfphjvYR64Ky+Ru9Qs0bcoUuGWJ5UDLAhoLUHkWH4DEAlTTRVhA8ie
FwWp19c0p+BYg/BgfzLK+ybq0MmZ/xoK1ypc7GrYEcZMoOijjigGXCFocVdRERLy4n6nOF4XCT3u
fjBYeKS7Nbg21WR/IcRi1BP4cy2UyfmIKbNdQMAa1y/RGJ+F0bxMnj4NPQsDMUjfqh6Preef0mTG
UdV9u5WXHanS3NH5yGQLtw4Mxar8Inngm7tH7ntvfoWRpLcIcN5MmK2n9g33pWqtD6fNts2c25um
s0ckLmylifR6pFyq2UUlQcGaD+HOxI/ne6H/jW59aU21FdDzsB6GztZAKIvHaao3xmQVDGUBvXg+
WSz4miEXYhNy621pS/vBL4x/ue1mx44ZCJgTNIaOfHuS2P+XQ74FYr5KyKkgrM05u5beCygWzIG6
rxrMCecYuDxSIjyKAEU3YXYHmXMnylgzDuw+xiG9enVDO5O1A2bAGy7lPWY4sbX76iemJYJp7m3y
7Ht4c/9dCkoWKjrsuZHhYqKJkDX0Rv+rJzvGvdnv6Sx+qJw2jqJzE5I1QP8LCSFAYJWXuNCCJYDh
X+ERTNDCOGJmYQ25RVoh/QxQz9FKhLW3GptkTa8Tq8aQn7Sk5h7dfuTJ855gM4XeqqFCxhA0EEYB
kjpaUsYixKn5hIYSHD4+4z78G1qQBFbZesho9CHL7HjXjOWhsrqPyEy/3Ck5+zWHEJIp6VVaw17O
c72bc3RSigvJKOJU98O2SjVINpMktpoproJtdqdq/TVF4m/IJxdF5HByDBK0GC+abUXuk+CUiIKY
uAf2UOlXh3GyyLvIrxJb+sbFcLbCU7cpRtRDhBJtBkM6Kz9iNhr1PBMp7CVyU6adHumRtnGcUMwS
2ugsXXUw9pyKowA/Cmy3RV7wlPmYmjqEI/+vurPI3xrImFdmRyfFnT2megYpePZ7GpKS4ZisNy3a
ljqo4qvfGO9I9Nsdsd+CSy3fyZCID8QmcjYf2H5zNZwdZ8L8WjmkZ7DAXaEJbp0B73wJj5xeZLwn
vR5bpl/hw7UlNVDcHoDRvfgqQT5nMct2w7uQVs02JEbPGaYB7QwcxQB2X+/jKNSIEmJc2v284YqH
WN7PnomZKA7QGXWgN4CC3uGS2mlXb8ept+6cI5mg59IdXxS5EAeeAMGqKIANgX1eOzatdMYCV2yv
y2EkMafLNMviSq0re1ed3IY6OxlqomBclgF60ek+tZnmulZ7FkPyz6K185yNtY99+QYkS2/ttv4h
HPBamuM/s5oBNlgWlt6weufoRZEL8RgUZrGeLZs8VfZveKzGOk+aF3riCJGHt6SpDARoMH2cFqAe
1nuPoo1+WdOfa+l9Y3Y/abd2D4DfT6MtX5MKgEFIdNrGro4x4kl+b1ryY2esg7GRx+xxIojjw+U4
wUzw0uI5voWth4oHENXR5ICwigO4Dr6TkDeYB91+8DkFx4ndXWA79xckZpvZadvTTNm6sZANrcWI
+rnDJssgpvLPzI04HqheA50l3KcLE2uf5QHUwXE4yeU/w+A2W9tmjYJVJT79IgFJzVmCHn51s0Iv
uYv7B0eX8cYO8UqXM8hqip6Egx5AhrAe8x3OmXbtpahCXR8ruMrHmzQaD0CvEe2lSKgIfXUeYiIa
tRMaCLXNiMm1TlZxA74LAdyaY5h7a9is1v78r2M7eZDQFOHGsK8z40HJZdvV2k/qJQlgPE0J4pUW
2C5jIponsw8VKVV305w4O5OSBJ+rvjcGTDH16MPEABpzTKssfkQCZnlPhWUyyESEe63qmj4+PB0k
FYzszGVDIxCMuhxwVB9XcLajjiUis482rB8qDloGlSGWtkaOzn+Jm6mwGjMFup9g9p1k6CGT86a7
aHGRUUXKDUb94hzbwdnQDCNG0B69A5vPa3RyzfK9bkKHWQOO+pnwY4wSpEKNtYUivKSX0ehrooDJ
Gmn8PnKlTvNkv8E+SPakWKenAb0dDRV9za1vBQvmPHouGU7tPkoqEAYZGsR40DxMJ7Hg97Gg+Fdg
K/ivM9vd07i8z6fxKghHf240Kdau0d25hE/WQn2PtMx2YVHeNDSFR4KJiTYrdozyeHlDnlJ0c4zW
NCFVQeS/NS6pD4TQfwzIDJ6dQAdHst6kNt1/XfFnt/Q3k4FF0WMesXZDcQNpMl3RQk5EWLUNB6da
zK9IioE+o2o7BIxZkDognJxpW+Qlhn5EJc1G0WOic7YTkp4nVdWBocRFhM6+9EgxZEe11w2hXQ09
MTNivmcPBiEPptNcMnmy6u+0yMdLUtTMoV0ayrOzoTrGMVHG3c4A17itQp8IFUtMG3Rf+EcddHgx
5YNdExPc7UoMgWdPEF/izxmgq6S5S4cnFoLgjtOUzHprS/ybYrVnVkWeI6zpgAAnDKrPtZz1Pk1u
NeRl1rV6Ia6h1hHFbxZOCFnoBXgyvgwOdD26a3eq4KAYj2ApmHyNgPv3bjcl2+WAeMD4y1gVhBxK
6XAdmTZ73PhSSPtf2M/PLiGM9EgLY+vF9O81VpSjT9eINAf6MYYOt57ZjFRqbrGzEyaKKgP3MAdT
vo1H/1IyBMdRAwxJkmMDLYGdw+j//fc+m8QLc7wg07BuEvPgGDH3KZ0z7N3YIZ1G/RM+B2yR01pH
P1ttAxHg6OU8u4UzI4GTOrswp3YefI983ynhxK/Qw9QtlVpUO3ptt5QmU62/wwhGDIZMZv/d2h0t
OtClQ556q1/6hnl1p0Dx2WWUHas82Q2L3tTXucGFjGdOwehKU4HcUGSswGbB8cdhn98TN/1d4ZU/
I9ph02PhjZR/DVqOwH0U7Ee4HevZjTkNT6jD3Vp0m2xiXZBIHmTSoW8tBbA21/P2c82+qf38s6mg
tBl2jqsViBfkrX3RN09j01KZL/ufrVAxRpp+4hJeimsb6w9YLBHZr9wN7CWGtcz1x30Beoahu4Ne
1MWzFAaARg2qg1of+ow550RrddVrDi0yfnE1GiVms/eWP320DXVaSFJN1v3plgmq1z1yQv8BhRvv
Kga/ade/jLARtr4mPCJ/dBPaBBroHXpNjfIJtXGPjKxPUzwFDC1cZjVML5hEDS+Tg672vyOuGQOp
UeYPo19zlY6KIKSlk1IUoK6ZXhiZQZttan+cGiWiGeSYpcArB5GZ7HDQs4Tr9t7R8U8QQi0ghBW+
SDWwMobw2wmoDdv0ODQ15XrnSfaUyd4Gk3gZuZQbQEo0vTQVsUr/ncZyYpA6Iyn1QYegAQfLmxoX
KsN4F1SEcoy15+4BuOE+DODeKHnOU/pA0o3xTo5ip1B1rcq0cvjtLEzEwxKiCFGQLvqcH3r7vrOp
kQxFZWx77IcozxBHB8mO9sBzEbHXVplEPjoJpnOEQpCj4wIMK61NnPXjZmrjfZHOCVQmce8iz5/3
pJpdeQgAgjb6RRWhA+4KJLU/ffMjmSWUmTp0ZXOfNOU1x8Ky9lu+PsyTac8sPz1GJmNYwNt3ZOhs
iMtD6jkgZbKWLNRG1u9iCq8t48BTlfXbYA7gKw/dNbf1sE58h4IyA9rTZXm3E7im5xmrdSKrzzyy
UZ0LBq1wgwfgIsNbL9ovYEcIzDNtrxWCjwskgQOBIkhM68wjZjwbD3Y1Plf0xSJG6o3Mbl7I/6nU
IKgeasAqbDlQWKNRXZOxvaecYt1I241Vlz9dU1CyT/QPPaSINYIjTUPMWgges3mfhmSF4ENk7u/Q
oe2RfxI19JDBol/XKaeJesQO0gToNsgNEdynTb1cgqbh6EQU7S4o7COVlvofZee1I7uyZddfEfQs
tsigbzT6Ib2pzPJuvxDlNr0NBt3Xa0Spu4XbgIQWcO8BDk5VVmaSjFix1pxjxoTXRIBHD6CMfjB2
9VAkgBlHboyfHM0QSVj8I7OTc155YKZN8JQIw/otAec8kCaujSaRNIsqbEksd6iXwTOYXm3vsoXh
XNWS1ewsSLi4dFt78k+jWRa3U53dtbb6mOp8uiprmva9zfjMluZHimENjHh+4uvcBMt4kFN1aiIa
KFWp4ADbNZMks/hQS95R4ILzo1exEDlV0CAk2NWho7VMBPSpMy2o8bXIkZA1vlZI2580gbFHJczd
1hOHIkq+bp9HsX1T58VL1SWbLoA2HkFD2tR4m3qVvWSxEDvPRJjQh9GwRk/x4gb8/gxuc93BR7F1
nmk0BYzW2MoyBThIBo9Bj4d4dOaNKznx0ph7hLyXrSMCJ8uJvLl0FmtiCN+7IMq3FkUhY+eBBl52
7uzOOrZMx6r8N2osIkIvtt/j3tunS4yiPWC615fTyagGWPC+cVYsbJSZ6jYr5cuvM/V/fk3/HP/g
Zfk1Uct//Rf+/atu5i4lZfM//eu/PtUl//sX/Tv/8TP/+Bv/ekm/ulrWf/v/50/tf+rrR/kj//MP
/cMr89f/7d1tPvqPf/iX7a/9/V79dPPDj1RF//su+Bz6J/+r//G//fyXTPSC7cMm0eP/bqJfdR/V
9/820f/3f3tR7UYP/v03/8M573u2i6/XC7jKthn+h3Pe+ifxa5r3fEaF/IO/9u/RIvY/uRjaHR9f
u+kHCAf/j3Pe+icMzH7o2+SShgEu6v8f5zxCDW0s/gcLOHN8bZsXru1amKP/kye7JWNqaWGQ8ODT
xS2WU8ejs8pXsslgw9g+7j4YDcg3oNXOCHkBxxUeraOBwpKd0dSZ1stvuvUsxiNCDhpaDIooVQQ6
FDp+az66f1PiEFJxc54FbioEoqcWIwkmlHkNLfE+J1wpbTiRL+lsHX7TmYQ6jRW8lTmzR3x07EtS
J3WbASEZNno6nxDvPKdYa4n1zhl7s+eh5CJ28jsCrg6oHJOmVR1oBerqAM5I16g3UyeGO21wGpOG
VkwUg0CvvqEprnydMm6afGiH4PGe5tY501nks+09yQkJ9/esk8rJlubZt8W8rdCLLMSZm8SaZ01c
rtGBfOQEnoc6+ZzSMEUigl9HsC/L8a0W0I1kyP4y6wMTgXucqJg4uzK/9YUix52YdRTKUPwdhA7o
YIglhrk4ajFwQDy70jntBYHtOF4NssnCLyPuUejaE9mDkDxGwz84Ou+9N0l+N3UZtaiGcChyVrWL
efrNiScw3rY5zpfWc94AM7V0pnzD2Z6546VhioiZ1tqNDtI0vylMxsjBnlMC9HrNL7SqW6lIPehk
cpf1IU2BWmNB/KtQ/FxnzcBVDC45r4GuDKKPP3Nm6t0Z323e75lCbrzRWvaLn2A0Gjk8jVQJ1XwV
hQiI1ViY0SbDhkHMM4kaOyMJ/hTUPKkYH93FXsjcoxU5MwNuedcc8vezQ0qHU5U0RHEoBPp+nGtI
ZcwT6pD5/IzNjARFMJy1vZ3G7DCG2mg8Q2id+cw556hVHrkZTeGiBctXfmQ9nad5Uh6Dv4zzYO4/
tIqxnB93tDXb/Iae141ReF/KIUdVJ6SaLdYmEQUMrobkNNE0AcDDhCUe/JOkycgmgL4Hzqp0XwJf
YRX2Tdq+UBEnRfSb1ElgABGAkTGXc7F+I27BFZcOZKXEkg1KuM6ujrp7z5kosCPBbF1i3fZvZU30
m4f0eivrj7nnsIHimTeuY8A94JMQcXKAMUfPApA0iGLVydJmWo/hAhXnS1MEe8mQSKRfMrcerBEB
SVITAuaICvvRZO975f8kCaFehje+9VphCy5zK8my2nlV9vFQlmgfB99+aGZwSRGfvKjkG/GBzwsM
gdX4wp1Yl+ER1co184EKLtRQtSQtk6kwUEiK94j5n42JEFb9oeBKkcRr0HKjI5kEHBLTEHFTqf5g
X6LHv1DWt30P3caedqP3ZkXttw99btX1TE0WLkEqkRslFHg4Pyn5EJyj6X7JM/MjBkWGaMH6GbXg
1tVBnEsQ/wWuiNcfovbWCQHolaqFHzuju57qt9nKfkxFupGPxCBuK1hVRfdXpGsP6UlrZqccdCS1
bzusQ9MDU0vDdwnBXsFv4xFU1TsCi3vHGnbekKVb1bq7NC+gmLlORHTP8xIE+qiuzl6DHnfQvLg4
VOtIJBjlEaqLcixurE78mBEEPTAd3oyqGL5pbDiPJDMX6xQh6uCqF5UVb20+8lRJ4wmgh7EmWqRG
USII5JYXxxqrNX6LeO9mqJpn0NWcEPyprRguo/ND/moGDUpIyrqN8NtdWXYGKTBkl1eu1fEa6Jph
h06rwS/ydYOds2NWiAWcvHZGJNoZ0rvozJSdvSIpmu/UtuiGiZQpa6Lx62ebIWxfoQMWK4QkBcPD
0kLg+lWJUvM2GhtDJyc8HpG/jFffrLwR7CrqLh6CParQZZ+3w+PEfGsz2cOwyXKegMqQXEd5b07N
bi45+vlGXvCg60B5nzg7EiOPMrD3ZirnU1LkNDnm+R2T/dmEDhDwZi4TmdMbCILvyhbNXjXzyQyA
sUzfQe245zqJPtuFVaYi9GdDu/wal3awHQc/WBnSgNvdMYXTRXM/f4VAcw4YPZlfguqeAlsHW/VQ
tn1zPSXobke6HEQVIPumvalbRdOnlcDoq+f5YzSBDi/wYtGzh7sBD78+d5DuG9oQfuUAbvYekWgP
9c8HYJ+0X1bfvpjoUz1Ef7Y3KGJViAMVY8+41jnVZX2Jw8yDQGfRm0EEmQrO/os1p2fLj4r94DXa
n2IDw+CiZm5NFmY+etvQbo5xKD4Nq89PUuOmKxII7gY7uUcW8hKw/d7MxQjo1l2eVOnS34FnvRnM
8QS8zmDitHSEIWW3VuhKPMuCfSWbYIOU8tR2HSG1kY1XZHzMTfJMoQe/m0l/XxfJHpQilPoFwVWZ
5OiMk/ZKhX8Ddwy1ixu+B5EHzZPBOb6fTu06KzmaUCjWKfaOsnXVUZTtsHI4PTNZQ9IXuAC9OzLt
Y7Oq1tNYereTg1o3te7ZoigC4jnmZN1KaED2NUD8cbNk8zUwm/weqPpuLN2zGVoYCkMktamJvrtb
Xo12SHdmQq5Lj0+T2TCgmmhafnw6olNmPCY1oEIYni1WHS2fsU+mm42s+P6lWkZjXaceSFPXfSgm
6C41+/as2GqGOe6OC9RjsCFoNnIXkCx9kn4VkJ87+fOfQlmXSZDurbLlVY4hXhUPMcYYZ8c+FZ+d
v2yaDgybFxjnukXjYyMEwi0Tf7haeuEHzNPbMX5QDPY6Y9xy478Uqrpplxr3kZkmZyf/GphPgdFw
b4IAwaUZiZ/kw0e5KVOMzZbzgIL9GQHsxcP8beKJIWD3QdiP0BtibqIF3wy3QLKdx/qG7MqfWltr
Ejw2PV6bDM9NO+WkWiVpe5vhx0kZt5JqiVF2dH/Crhk2MR5twsd3FV6eHk/PgrdnTllJ8PoQ3ABa
YkAxillzWrgNOCGzb5rLpgTrEeEYUgE7bdRtR20lMvEUBeDuAC9dmvlzDOPDiPNIts5Wmw9KbUma
8CZNeJQkXiWW1W1bZg8YQzASuNeyqG9TOwNWBvmzdJd9KusTlBfClbu3FGnpGKodhsBTqW1ScKfQ
/Asyd42Q6RZRJXm+fBEpdyi6br6LUDhuJpemXz0EyWbJGzwEDFAyrDObTnux+hRlWo168YRVlge1
gV2Kz80lTcal81JogsDIKqi9ZQtOsFZbwgZtDnNfSQ7Cf8iMR904kNtrCDqZIFMLS1L1azDTVrMZ
z9mizWeltqGN2pAW4UxrtEWNmoQZs/aWgfiUOHaSh1IQdWaYFO4jJjdtdusWsowNE20DzHOJVqFM
obbgj7PwyXVQMJACAT7FQCdl+CIil37cQNt3mW9bvHYRnjvRVO+UPSmfwIVLrfh2myTYDXn3qARQ
eXCfmPceAz2gcZLsKRAdXU/FnUo4O+fp4yiGZ2bZuxI3YI0rUAfACVyCzGg7PIN0tjBE13s3ra6F
elMY8VF2UBAxRPk03Oltwn2oXtIIexwQmhDACPZEQsKOpTYshn1+HgL48b02M864Gody2HdYTFdM
Q2yuFtZHFOItHVVaVGJWR7omRLM6j3GOYXLR1km3NrYCCv3axlVJrbmztc0SCoazTcB3Fam+S/Bi
SjyZIFjyNdGLgCHRxVfauGkzYvVwcjLtpi8/PJo4PBtt9SzxfGIHA5hL0zxo6hPSluzsjnijtFE0
JlZ51tbRpTpE2kraTdpUqtANsJbU677L3hNohRRrcXcYjfJVToWDUhEYpU/zJBGC4LyWgACmyJ82
BZRkYm89A8DVjRj1Pg/+QJ/+2mkT7DhzYaiULtZAEBs+2dFV9yW+2XhKbnsZvIaxcxidkUafUd10
gXivNESIPxj4/GYQI43w0UaF2OxmP3tIcesq/6mPWYvw8Fquf6fZIvSFqYVx+aatt2nL8WqAKhJB
tku0Hbgc6lNg/ub5bkr15lkYdXz7XOIiDnAT6yK3c1wmPeogB/fGc9pLkCW3shjuWyfbaa94jzvZ
telJ9rs5ZohBsJ5+/mN0YAl/MtHe5qW+SdA1NXieLbzPkV2T05BR6CXBNWpLSM0kaKdVfVI5AIHC
3PUM9slaHLh/UZsgf8KSAMMF8dZRViiv2thCigiKG89GYSBPN3uGMsltiwlkxL/N8Hjj0dALzPh2
NqoTpJoQt/fctxcmSYfY02QOGnu4wmdc3HD59x6CUtdAVIp7fMFFnuEmt3GVi7Y6D+68KVBp81fm
4T3HgQ4BgWx0uOWBnsOua+neCBY3Cv/9gAOR+D3GSv5OiH6LRuiGs+lVkzS87q3C/d54jx5rtMmY
ha1iw2K7nfDKu3jmWQl5bMpNVFbneiS52dqQE8mABeAdwskIdExqFOsIJ36EI7/Fma8BGWkf7ARH
0hTnvvaKC5z8+v8x9IWK4srWTn8c//wpShLnpJcRGq5PuOfuBNI5BSmgTLtLEDsPyGYODBHu6APS
9lQW5kTGQK3GDXhwB3CFPUKj2GNR2EkIWqzw7OYkfiR4PtnDRuSkrUHCYIx/fmmPpm2fasc+xQXm
xS57iEdnu6ScsPLXZfxDjgvJ3N81WXXgFii6kZl+DWDYYCnMrToQoLEb82rvxVCP3F3vEkEsGAUA
M9XsEa3i9N68GNsKuAWj0HxARqcoxDpoDhXzEM2scDBE5saw8dsfAhVBJfytIEEABGJasvIg7vQI
s2yEnF6KnYlmfwHkQH8GnW8+pxyeG0SgPdZiZ2Lgxc0v+kcWqLtacykSymM4FRG8CicPCAiCdGYv
exOexVg/jBpvkWvQhRzdB69tbnIIGAEkDLrBjBRTDGPugwNVqrW5G52ehGyUzpqkAVGjDRXquuE5
K6z9xL7hGM4NUoBfZoVGaTG/pi3sdhSn7b2ceDQgqt9bs4FYR9vNovWs3E1LM6mF9sFoAmBzchhR
Krnq6tL2zK9SWZ/l2K7zPLgE3GqaZoRbg10XCBpvQyNaUIbuZ7u9pNirG/gjz1Af4MyTANXAJlk+
TQ9d1QCxZCxcEmAJuGA7UVkJZDU+1IrsggLGi6BuALjgdVw3SCgQ49cBDqkSZyawkrVGb5Pgds4Z
nwexWpvch17EpWWFMxr/ibWQIynrbE2jt6jOPUSWavl08Au62SUGguox/2FDx6sJ8GvelXW618WK
gvFSEh+htanWoLYWtgWIkWsAsxsS6U5xNX1YMRXklJ065Mz+fcoN77pUqs8qODpcu7F3tjPEmYhJ
uGr7xzgo7wRzW9G/aUCGfr5VdRuVNNxqXhSKDXyYbbAopIwQFvgKG2g3iFTXAvqNBwXH6Rn00o7x
6uzBBkGRsIy/53BzouUtcoGXmQA0zOAuTb0/mj0yg1ar2R2gheQ2Nw0ebeFjKB+9owdJQ9J1SmH2
OLB7Bhg+BGeuNNBFwfYBFIARBtwHzB+GPQz8BJLK4Rm//zlv+7exZkmkv1OKmyTuuM9Wnrgz/K0F
U0jjkdB98HTwiOWQeLiokOTW4QM8toOCS9Rq2yLfLrfr1oRbVMIvakkWcCBcBcWXElgTQNEoH/M3
n0PC8dBvzONebKEiKehIBrKtvtHND0b57kZK2FjcEHq9LSNvV3JZzZiCk2aX0wSHLn+c+gCpx7DT
SDO9Fsx6tNm1F6DtFxwbu5oOkIDoFI/5k24EeZCeMGAecshPEgKUBwlKP4szTAPGEZxoBkydn3op
HeFH6WVUr2cp11ViFNObgCLLN5XtMeq4oBSzRrnPWMb0xxT0tkZoVUhgNpn5pNdwYtu3IIPWCrZV
DuOq0KwrPIHgu4hburjcJHwSAmWPM+IARzGBJCBMPy4yru6waBxYmQMSZPSL5A0rNrJNvRqk0Lc8
KFwSGlcAlauGzjXyJAHqfpmhdk1T/tnjtjFl8hC3TPbMKn6d4ykl1W2FAgdYqyaA6Z0xSKu7sopg
Pxpwa3x3j2R4ZyAJn5XgVwCgARWbM5Y1vjUbAvPSP6egx2qfWh8UWVpSYUXAyUjxO0XAynCRnGnX
7zRyh8g6JkkAUYCbabiI7gGZHYcRep+5AHRiGnxnxJSFPCesxsDi91jCdr9/D4haAEyNG3dngjPi
C3z63Z2M9Im04dcxcVDumnvcv1sDOJsuY9pWXaMOCQxlQV1PH2gKmM6f57K+0atxDupNeNXLCPqt
BgE3G/tY54s6v2w4TYkrwMUJsHGQyOUqASTnApRzWuecA5hrAc2ZnnujH6cIBdbYx5/jcEYU14CU
yh70dp0iTarjP1ioAPIt6ywdWWH4psDblWDu8ok6C+ydAH/niavQNDyVxt9BH/wECijMb7lqEwjr
/tEfPgKn54DVi8DrCTB7Y2owhGWV6vZPMFD3aOG4iuBswPNFwnsKwPUxzq43OQA/B5Cf4OqRGX4b
+SVmaPadnwjoH8ParVlFF800y313y4KydUznrIAF6qpCSrHHmf4igQnOHEtlvYtADLqgBjlopYAH
IwCEKV+UmORn7Ce3I4BCCahQamKhfgBnEIYBKMMRpCEAWfZb8nS86u73lsJRp2mUBijEYbjGsf89
qmMLJpFF8Y4a6TFura86fmjqb+bSIP3rG8fwL6lmLXr23Ygi3cmP0WxvYYf3OUYFbxCvrSY1CkiQ
KPJmdhR5aIE5tnweSGtHCeSR0cETcRDvKfDHtrBelefdsfBdnJgli20/KtR1nsRPGjlPERDJ7JMx
8pZT56WFBClFth2DE0SKnTKoNdknyVLASo5g2dSEyhJUZZ7zOIKuFCAsa1CWE5EzFrY20sfAcclq
r3p1rXWiGiytAhhmoamYbl48uHF3W2lepgSc6VEwjJqkKTRTs6yp09NkOPTgNhlS3yJ9yCLn/ncf
11ROgwXAcPxHhyBs0Zp7dDFHS3M8C030rD3K43jWZKviK3TtPTwodgaLDDeKlcsvjTKqf/oxPqWa
GJpTQ/uXMntf6PE30GJQvkBVIj6UBgIUGslC/YDaiZfX1DrMrh7xV7KCyqpQU/XbcfK/GaqfR5R/
+u1J4KY1kFOiQijIkvZkm+RcO2SU5oqIJTW2u9bF+ySFfUqTeA8ecW6PzOZPJEDcSE4rJYBVfAym
doZyHAkvXtseU18H7Hl35kzQbFl8mT2ib5CtAnSr8tknuTF1UTWBdvXQ5q4Xy9gbif9M3O/3Ukdv
JOxRWqOOmKPobkjhxBoAY5secmylGbKhhslqPC3pPG8OuVgzuNk5vbU0fbYAQ8sUDNKsN+7tHkJt
BKpW0VnAOU9qlzG8mJpmi9kMbPXw9/eFZoMTGuDbVqCIFxIPTTEV5wXlwGoyGeGMoFuE5TxnHUf1
2jcumBaBLFDQs1HBRiSqUlN3PfC75mTejuB4o7YDIbNlegAhkQxKoL0l8N4669/CLLpUQH3FL90X
f8fMHtPH9N9FARZE1s+eJgJbJTGLXsUAYREsR4hwUGVsCYNCg90ipXCbmS3NfqWJhugc6PCi6cN2
gT6nFeKQASauvRMuChoJnNSitkbyQqifxkpBc/jmu4FGcCxpfvZ4p2anPbYJGM0JXY5Sb/lQ7XVB
WUFKHpvlbyA4IgOxiveFxinTQscMalvwH0iyYumEDFDjdduge3znnXzyRQuL1IVo9LdLjRUEONuC
LaFj0weTCdS51HhnP2N/B+T8NGr0c48IDw74u5EBhUaxekw1JlpRiEUYDI85CoBESwEU7aWyjM6Z
z7MAS/I0aNmAR5AXyFx3j7znfQqRFtRaZNChNpBadtDliL7s+WjC1Vv3nPRLq2YH7TdtEpKYrqYB
QpzCt6tgq3XyMJVBiks+4GSyZN2RD4rHwLmECdCXXqAsS6LoYDl9cyRl7yabA+9W6g6S2ZMc2OGB
p9VySFKQjwM0BUEE+CrJh2m7ED07GEu57yc2pslw/87NOJ+acMrx0Ub4u5m7lFmASaY/ZbSGid9E
QmH41U9C+sTKV/TaXaf5g+D3tRzSN+IUWGzDhZYYBrKUjK3NaDKTo9v7jIzMIB6DeQMa4AphTbbG
PM5ZUPwB1oaE75iMfBNVg/LRJj3ERVnrVM06SkyJ9wSRkWuIRxJsXuapfRs9oggX/9jM7rQKDO9q
ZGSreEZY05PZuk0HvSRuryTGcU7kRGCHzH47mqwMVTcUmCBBBKGAmXEfeAnAit78hkf+AMEivrFU
fNcwpCgmPIiZX6GJETYgloa+FDFbu1+TDzoYbKEUq03wnJvMcmMU0ajBmY21tPikHNn27TWgVT5p
wLk8EyludxALBZoWBtO3IIxDehbnSP5IC9pK4xhYcwR9rA7a2Nac2xbHCpA3kWiZXhComyK9luqu
qU0J27ZBOm7MV4IHNp4g215GcbNVmvmU5uWxleGdXch9VeBKYRWBDT2kbKh0XzYmASnRUm+z3EiP
/hIinnKfwq6C0R1O/RozrHFqVHsNlAcRp5V/qhzOh51xYL3JG6PZosZ+yvM0QlpFXVZkecMjSpCZ
3cO0pjOFzCDBZbgwCtQw7CakmuKjrMaOXO1kKjazbE7miJpA9dOfOcXAH3svHYya9TCwnFnecE27
zrrNKzBpOtrZjh9SBPllnW1sFX6PPl62pgnuCFjf181yjyoogfYDzoR0dl2e4jouIrqFVQCdGhxH
wTgOc4f7MA2IqRD4Ly0uvjFim6K4zdaV8P4shE4l8b1Hi/EwI/6CxMmDMEIcjPW7V15DOQc0aKIS
IroIJzHjWziPaXWQMrr//SHI5M+lcI8Bj4Zn1RyaOaSu6evdWb2ifW0umMrt+DtcFC1lffyqOtTT
9V3YYkiWgatbr5DycibmWc+gYPIR6AcJNF/TuO8SzJaF/dr/aUxa656s3Q2uu4fOxl5q2caPNXUY
k9FyEump1qH1ZxinbuWYFWdsRXTagmGoB9DKwBBML9HxZD4pbe0qzonRfxpmsSez6cdDFTa3dgeq
JHY2MzphB87VzlAFJKBjXGK1Mn0oeHN+cALIfmbsPXgCVWCq9cPQA0VZqRW2jmBj5N9JgLAvbiUD
O4cibGalS/PhpbPYnbui+8xyLrwP02zdZbQPzG64H5NREuZosZtP5GASXzw5ZxBaJZ33+G60o3gD
OYmGAZfWKRP0HLn40NrZpoSpKMtL2tM/d7/gqnMqD9DdJME39OULM/KZoFY4iGOOCcqYP1O7l2s1
yVUwPnp5V9xHIJsipovxlCn6Gu5jIaULZ8l9yiRC2oTunfMVONmTX9ZXa8GdgEZs5UH8kMhlVk4e
wi5DAo49auXExruQLapwOsuN7/wsQfRkLaFctQkmOwNduawzSLcKyFbx7CEC2c0hKO14aJEJZJCH
qqa+qphPrhbbBKiKjGKgveuaJUy41CU5GOy1LyFDjKtas+Zi/66hPC2a7NUIGPmaSQv/lq9niR4j
k6lRb74FTlNsnCFcdrPV7aXt7Lif16XKcNvXodyOfil37RjpNGs6Ec6e9h9W2Lg2dw3NlaRquLBV
AiZvPut5Qda8ZjEVEqBIc9+5+UfY9q/MKsFr32IiAcrmQU4iixW1Q1sywAMc3OSDd9IAskHUEKT6
sn10vQ4bZHgWPsznsiV4fg7FBuvwZ5gI6q8uVJuIzthqnJJgmwTjezKg7WwIfKvCRbDPOvWBiosc
c3TXm7AtwHpV+b7KQJ9VxOGiz5m+RAASYMbyvi6X+d3LCx/DdHp2UVaTwUX3r7hWFj1mamDjUOb+
nrTyA1Od7sIog4QK2AXI/uWeFeRqiujLi9i9gmE5TQkZG3nTWmd619Q2gsNqqPUDjfujqXyj4wXH
ymSKb7RE6pnByiyyfusLW0u/+mbVME/YZ5U8dFlNShyb1pqR3PMUB6DtaHVMOcemTNK7HxLcVxPj
FPMFy4jaN9JjFKruC8ZZvGD/mhjOW+0RMxcJoTZx41RrbIE5UcnTs8mJeshpBdohHsU8pYkfd+Le
mcm3w8cDx2Fp/3CHlCti0ckrKODbDBYbrB8uf7X1fJUGPmb8gR4cs0HCpUJvUzFEPmcBJNuham9k
GxyYLrELwENY+8RcbgZZ3M893sWiqmAI93SCgeZFZDnes6ySLaa6An67tixkeHttzLO5cQ+gxO6W
DwD432DfkGmbZCMQZ7n3W/Hqh8o44braeSaTN2Ew/masRvzJ37S1vWNAWKmFpRSCzTP9XHPTKUab
bvXM317Wauj+pt59UDf+zs5nkE0zt0uR1c+VEzcnR7iPmBvnrclqL9voabFoem8W2KF8bze2ywgg
D2PmuQmkBgulhenQpI6GHvqgaDahwb0ixmiLuuJYo6th70WX3sLSIkbTzbVmZvnxcuaVRQK6qR8q
gCnNd+aZx1iFP+M8cTCWCSPHcKFfxspp+zXe9IL91z65C9j+2Kk3usF1H+TKXAXgooiVWI5MzvJL
XxrT3eTW16QsgnO+qJgFNPFPqkhIYVkCn0gp9O8jvWLfTz86EmZhVkAqtBAKgab809uEMldBILeU
X095lz11i3orsuoU2rSrBAfxqrhEIV2jkECvbW0UuMpc8drnxN0WCyoaWDaCh0IHhrHP2jBCF0XP
u0yeVeLs/LbaLYMrV13z4s72tYr99+rHu0WzCAI2dN4Mo//RDTUsLETGagXwUiWXCoc8XwX+JcwU
xhpd8527SHKqZ/uP9menVQUXMQIo+YFFC1HzlmXrgfof0/D9MFKPgLKGAsDBuI05qTikrFXxm+dS
rTikpjqluXImmIqY1rZqzvcQKMgQKqrv6BoX4seHUTEOTCxaThUoK+MOIl9m7/rEl2uGX89Tf+tJ
zkrha5Iq2pfLDfFiA26rhHEBDhIDKRS8Girnld1MX03B6dCR2U72OJWCwafWHFprRbTPxglp+beq
9xg8uOOarwDBy9brJCSXBddT7t6m0U1auvCAWiAhRdKj+Giqhzqvl2txhK0TnhJftz6sCDYwIzeP
8ZUzRs0lhARopMHFrpmcNCVBp3V3lOBc+p5KPLQ6hh5cwCZSFzshsLGQ5b5I7+cFhyyHPb0FJbcV
I6a8Kp6ozFp8GNjHZgjbsq/vfB4l62IzDe2F/LJ8WrCUGCSljY9z+J7iMtyYIxsZkr5DNMuPCuVJ
TTf2pl7oCJkFzh5lU07axmtFcLz+yriDCYGtak6lSQmKnNbdzvKrh47+87rq5g+Gx1iUGS5jiEOX
lvVHGYqzcI5ZyME/BmZvmrdm6DyEQaJ1UBAoA78YSAnp0nWQsi3Ekw1wCXrEzi4isEUINtK2e6I+
GFeToR5Dcko2fjxfw5Td2CzM5axmvkcZpchy/nZ8DSQXNO0uJ+OVoVe9CRViJFFjbCNkYza5R4vl
OjXW+X+MQRrNhSqp/cucdGcm08GChtA0GTT5Q/oiHQfPFMM3qxTHuZ5vw7zyV/KH0ziKFzwMhpxq
jlVvZJOsJ5KBu3lsrg2eqrVlKYYIzqkKoy/0Cbd+RULuRMI6saEU30Vsf+TCu6uSYMGGfLT6GgMI
njZctTvAwj/hYE3bdAyfROUXF6ul4DIVbacs4yw4lvVPjNRsr1T7nmRE8Vm+aLnhiRUcwQhQfJr2
JmggtOYuMN9uWcPxea6MpT7QECWPwi5evArNEaKzTbFMnMlDCuO6ZVrIkPzWpYO6C4rwO1bTT4De
5ZBqR7NnbRo9hmkJCz336sPM7DdFJgU6ihICunvNGkA9UbqyhUE6+jtk/WvrV3c5OZdFa+9ajUYh
HNMUNAUWslzlHfdBSVdzdvZTOL/EFsoaQnXuQmW9gbtojhNjNVG1Hv7ZlQuZVi39RXgmDvf4xqCE
dj+xbXJLpTeZHf/M0+1CtcVZcG2Q77Ey8ixYoddMPaYPtcVRLbanQ0jnLuMhMpqYnJaY6RL6tLDi
val6jYQXfQV2ztRIDpNpE7vtPHLTXQBUtiuERHfxzziJ12XZWB3WZfEYJ4gIEyRSNXjJ/EsyuHAK
5zwWy1/mWS96J6amR7PAd5tR1QXuzcysx3w3AK0JLzlkrYX6yyP/k1bIhg2EFkb0mM14rQx8VmC0
xmtmd8h5CGbO5H3R7dMpe0bJJgkttz+iEKEJPTfjJzUsQi6J7y5KZtfjuG478Dsj+Y+wchXcruYw
Cus+s4W9CmQN2q8ObgeJ0R+m5JPyE22MD9ADBwXpTUGz6ZgbIpMs3gSq4ikbrF2PJm0TcdYvDvPE
89HlkXNbgqUyuQtB1SaojdfK+UOB/iPGdBd2k3Xbsab6iqlqn09/FnvELGQnuwJlG2uQ8zoq/Yu0
QNPB+svxVW3tbn6cgOZwsHrt6/sAuppHTJN0+5myL3xFftxvE2OyNoPG1krI6/tsSI4dgzXoPqUh
N2PkHXLj1S3NZ1OiZURm+ti3DIqyrxwE0gTWh7QIVmx1SW6sEvgp23cPe/7VxzDJ6s8hFZGgxxGt
TGlYEw0tQIdhxJ1j+3nOU3ROhYFrrMIdT/zftHWIcs8dSnjbLQkQQY3jew8Z1t1VJ5d44zhcAuWM
wJVSPSQNRhxCz7Vr3RWW7g+EmEBFDxZpauDmML94MioyhKniOa5BzkAYg+I+J9S6oYPUp9956Z0R
8L5W8cDgqIb/NYr+fkqB+bjc9/p2gTONJPsIi/sWERxbxoKpcbJpCutkXmE98efr1ejUD7Yoj67F
m+NbENvIQT3UKF2M689SmmjSch9nXAOWYG3T70cJ6/EEwBzqZfzWWdmmDjFLWfi19nT3uT8kBsVt
6wxvXolL1jBBnSA7xlb0PNmwFxJu0wijVfS/2DuT5biRtMu+S++9zDED25hHkhGcRG5gJCVhdMyO
6en7ILt+66pNP0EvUilTJqlgBOD4hnvPFeIxSpu3yhQTbjmOydJMPu2ePJkpEV+M63F+FpwWkwXb
EYKfvxyNQXTKAq4K7X46HYcdrnMOu7z8iN3xmXBS6NONdcTw/zMB+wRLGe2shBs1I79ta1tM8ObU
PBoShe3kDeRS4VGG4bepjfnWtnGyCXPx2ETuZ6vZ3wcVARijRwUjyeOp6uKPbyLQmdw9wmFK2uzg
VjyOkDvCc0iCs5L2sWBLGdOOt4Skt6AqG05tMkgy+xCOdwuVFXuK5cKa+i9DU69WsXyytPXV9rg5
S48icfl7lg/RrDKJcoL7kvDpNy5Lpyo/U+bsTzEslzHKAFO4H3454qsbL24ULcVI9BOBP0bh/1WM
9Utlz5SF4ycyzN/BCGE6rYfPbEZZE31HdsDkk1GJnn4w0cAEd2704ZDQa7b81nNUchVWlvG0fFN6
y11uAm7gLCbjdxt6GCasckR6g5+ki167sTk4RpRsgvK574MnR4o/AaaODXUkGt2WkourtyeNYT36
LTO6+tQzlNPzxehDGKFVBb1MIT53p4vF15bLxf2/FgfTvw1V/9/u9VsBE0xaWrmf7r9NW1T/Ni6r
/4fd62v60/x3Rqr57y/6t9PL+pdvcxVI6UrANb7k2w00z1jC/vVPrmPg4txfLGA+MZv/4/SS/3Jc
y/k/Gaj/6fOyvX8hafAwoS2+LMfFAvY/brf/+hj/r4vvP3M+IXDgJvtvn5dr8rfzsjzDggPt4kP7
z4DJFFBCx5DcxzbDAxPiza0ZmY6CD9npOY22wo/Z18bxHgusee0Bsk4kONz7nT1G7SaaQcqhI8HG
W2ztRUjoihYfMz3WtkfEib00vMSxg/vLUBB/i/yp6iwi01y/3vCULXY0IzconWhTeoSXpcHAS0fH
3ijyXWuDnWJBWBisxF2GqXOZnbOguxemAxrLplDBB4fE0+k3xbFEkkiUpHNsQ2Sr3YRMzcxDRHHM
7YTCPT93Z+1gdnGREewFmlDW/w88xdqzoX/1qHLgg9nmNukDf8PexoLbjSLWRlyS47toWUUXjW1y
N8Z/WsTlZcvSsUCbzywRaFEn9F93EPbeS4tH5hBYoKdtEMDtqsSlqF/Jzm6fb5VpVNtyqIrtGCQg
CltkO3Ai8STP6miZ4IV8zVwgD74iCbm2syVTCJb0Jxlmhxi10IZWgqf34P4ykxyWfGc7q9TbIich
eIq/tsmi8WxjBR6FXT2T3XEd2KLdvHBhNlhWuxFm+25JyAd6clsMYmIXAyJhCv9EMA1MQQNSIfYZ
ZyVsgdTIqE59qcZ1qm+ty4C2MugB8waiSkiRzlZAaoDFPXqICuoS+MKD9vB7iGB8T9X0PcYjFCsF
WEQU6cBHyz7J+2rYdDdjbm7HDEbExBzKj8FD5qNj7VqAall9Rnf6ALjBZKxIYi4WNc640txOhfjJ
hvESduX4iJV6uvqAuZp6+m6Bim+EMazjnOmYB8UdMBADpHzGFJst2fOiWnfFV4eLhhDvGdn4Euhl
hvGxHZNH7UsXn1hSbzyqjk1rVljBmtZnrXCcG8m0scZ4AyDynCQgXLzmVxbjNWIL/5sIB/U4Vnju
LAVNh+tfw4pnEaTNUxMZJ8ZJ/ioOCBHL/buaghyZINKbs9+Bh2SmeythbmHL4Bt0JGnjTSrB+9bf
MQZ7ZwyH0yz/uM7EAWYCRsGvQprFuCizc/u9xoGzanQIKIECyeTaOw4OUBiMDmPesTdx2p0zM7BR
0K/8Hriog4MvstFcxFbhbNhe/UQp733AnYwCLYeK5ruoymXAUoN3+5QAP+qQtW1tzbdhQxZAbBbw
0cbiB47XIYgYcVW0e3tHa+LJuMtNiWtNzBm68BxkedhRaBBYlFBbg8om9204JPo2NMm5bTlPAtKQ
tnoLGdU81G23r2ecgJWXPWs1y22MnX+TH5VpLwPcymVFqdhHjh2ZsT7aiNEtN7Kia82B4m6jIWBs
pfsSYB+zF2P4rdiTrjDMMU/dGqR7YBZjuZxxpY0oQnId+ivPLZcpoqNOREGiipVs6PAeQZAccCk2
vdg2LiiGKZDPViEdJibCYPeOLEXFNFtCDS+x/QNviEWY+5uTG4W1L18Qwwh49z5kP5W5B5+qRiSo
F3sydzZh2TxnHDB7LEvy6M8f0hgXUXjx7fKjmRUmQiewx41iaJQuQxvfbsOt17svcTHhuk87/DsG
DI3GIJxvIoknDi+pqHeBS1uG2XDaDTTlwH/TapvYbOaUDGlDiIkNrJmlA6xCPH7wR4snOh6CW/IX
szyiVvhQFhibovdIEEZCikOEKaRg67REo8JiohGERYUHltAfaLXrzs7fQuijaVxZvxqL3wguXMX4
gohvdntl99MtJwUcJDFH3TEbFxgcALYNLmdnm0zV11Qxg02qAaNCR3XaarWLh/kzjv+yT1hUnAmp
ES2+GhJakqepFU+qGfxVLfGp1QHNhDeKDz+oD0xG7ScsTPU6zXmAmIGcLk1sMj9DdtNpJLOdk2qe
C8kdi+YlLPyA0ZTzq0sn75HPl3NwHiHOoHH3nOyXHApjlw4fede6N6j2oMxiJukCOW4zJmDzfeju
Qy/fZxMcGulH/sruZ0xKRDrk+R2GUbhPY0ZYs8ieZceKl9SDT2oRYD5R/1LHj/FLSNenPL+9jeit
u7A5tE5i7Ly+NremzuGwNjOXU45AI1Jo8MqiaVaG7ZIHNCI2z0vPBOyD+DEaiY7wO4xVrZ2/987N
CkY0fRLBLwimgUnfsSmJVtYVlKwghhecUUxSnD4DgXbXXg0smDRxc6t09BNbJKKLXmmUGJ8OUF0/
bvuNg/JAo2Zm3oEfpXQYFKeP0ikebTdj8Kfz33ZQWTfSmA/DKEism5Kvark0as0e14DT6GjpfMQs
mGvLTNBR6YvGtbyznOiBR+UR//eq6mxwM0P0KzbARuSlhUsKfZtjF2TdDg7Rrv6X16Mj0OjWNiQ/
nPKmRVTjyAeOKXVvwTnWJq+rgd2Lb/ECMvo9ZoeFaf5IbFnC/8b0PLDorAP7gCnnQGMKDRlsOfwH
gQ16JJw5QdlT9vahqKoEMWp5NXJH7VyGUihh3UumFyx14+rNXEKDinAsQrVaQTFejxaKGZV4FrvW
9L2baoFygz/nrPgyULuCwgND0bd7aPvLtuKrYIsBtxrfYF7PGKpZOlfdJi2qbcZSnqQ53TBQMPyt
PScwDZFAYLhsHyM0w1zmE3GFNXt42zV/2CnPLJoCdPGT5x1Ml+Ou6M1Xh4DJA4NiYtmIvmJQxzUq
J5MNa/llir9515OF2DLCyyHMbQcap83Y5C2+Qf/eyfQ6GyHP1Y6d5CJgCZZXmWtH3SASo9Ehsda0
Pnji5duiTykj6n4zeLTTtguHlFJw05UIJnXB15Y5adnWgHBeqJ0F6eD8MqSq+G768rnoyV+RvgaZ
q1H1cmZF2+hUVjlhRmAyMsm2kMzxaEc5Qnt6YI18ZAP2J7HNA/ndX1H7OkoHu491mKqJ423yjY1C
dqmIYiHYm3PCdNAeQ+yI8WyzTmJQ7eG7iyOOeZmdXWnKdZ+WHHfj2om88E6MJ3hqzP5sgA/1yBU8
FUH8ZNbZS5Fy/bNP63HtDouEgHU7NUkQZ+VaGyZpC43Nct6IfjqLKaCVqgPm38ciX7wZfnihTsMo
oKyt21ZXKxo++kYblyDKj1FTaxL7qE0bJ4L1yGfaduQmJi51J9CAen7X9nQYGKGujLH7q+35G5gi
Y1aqTWcAOTp8hcjiF+dmth1R3/MYYyhjDU+44e2LIJV6rLzHoEak5Azxc6Plwa9yRHrgmZSDMlrU
gfVuoC0yUd1nGpVnZcFwmyTk9XmbevmHAk2C9gU4LJuEqzWae0XQyNVrww9nuSVy03jgMCUgOxEI
H5zIPGVm99RrFaEhdu9FEPn3zC9f7cUAU1B3mKZ8GtJlNefAZAC4cpbVTJ0ELYtCeyAtkkNWgICy
prthRv1uSvACTaSnQh88pgheNvjHIAXaVJ+oOlLDIg3M6p7FyBgsES0meIcdB9SurQVtLcsQnJXG
Ab8kBMV+zi+QX8JVxmGifKYQqVR/dYRXOkcOoeJDiTgHkxADVPbxHtuBZwP5Y9lVu+YJYYzJfElA
6jK63cA/o2zQEor5ZbDt79EQj1aK9dhoznWnj6EF7h3CJ/Udx7zRdn+jeu3K9E/LaS3bhwKjJ9Z1
5N7a3ucNPkJTXjJjONCVPNk+W9f6xUmjGGb9wE4AXJJkAJqy2FbGp0dxQoX2hUcVO9ub1Xu3KaP2
6YujaRLyzdaWCt4SxHHFV4sdrC8b9C0ucPrSmB8qxwz2QdHjmc3QpBbujUonudXUVVoWxhKZ805T
kuEUBJSI0imPNAXHEJ56K5jPvTKY4OMRXOjIFPTlfojbzyaFiJtpLAIZqgKDKmZwTrmTI/HLXbWx
2lS8kA2KsgiEmArJ8YDCYK2WV1qWc0TGiXUgM3wzaOY6vhPyesPyHfseGwPzHpsGsYp7WSSIzE1j
VU0kkKCPikvrVrZGtCFFLVvbxhwdCoPoo97FS+98hCQ+Qstik8+e63XoN6YLRJVFKmDm2ivXwv7D
tupbSvQosUTHb6TWuC4FjqWguNL5sPyog3oB0NyUwzgd3v52tn0MiwV4ofCVO4N4I1d+JHgGkbJu
MiijNu+sohKLmbiuszB9daPwYRCQjGXy1FL6Z5YqD3FhD3t3IhL5nd4SwvinZvGfVNWt60hq0E2z
QZhenzI/YsrK+A+FH7vvZH4jq+Qd7dm1rjyC2dkScZA6QAwsEJq1cQW1xUzeNhjk0QBXWF6UpCcu
AALytHxMEmyRkDrjnVslzX6uMwQtBXAqZS7D8FyeBKAJEmEM3P3irQXEDLtgbqKj7uUL9Ch830OA
kg0KqzTxJLEvIhFrfpsISiFVMkUAE9wrS+0nAxeMH1cXRXd34pmL/6xFQl5kdOgCRXVB0eeiOZc9
tomgyr/qVnwYYMS2qrP/pAJDuMW1wzkXlvZ7FsQ/nuB95Xn9MHk1hS/ZUqiYaT2WobXIIEExzedV
i3Y7BQl2pGfTMwl4zN1ngOdHrVRJCPECAbX4aLwoATOXo1krZgod1cpjnCT3qe2+kv7Ko9vt2TkS
uxkdq3L8NFNiP8B51ywIAgzmcGebYkNUzacQqmZFhN2gt0L8AVnHTLttjqVNoC2YRZ5OyP8Oge35
W7pO3rxsIBnqHMZA36poAQF0SFQ9w1gyFO5+VhoEMEGTIpnq4CYwJuBOc0q2CSxGDhnFoB31zBi/
24voAOhYtFtGMVs3LLAD5jOOKBT+9ZSJDaempFNyCNVhc09+0H5KiSKKF+52Gfa3zDXxY2WZtx4K
HEMxnOBV68P7JO9xofyGHEUhqBSEgE/YO2InlkA7k/kcIma22xOp2/UKfjeQI6AwgY91zeyPbW+f
RAK/xcmTT2xnf8KGaskO5aMebC7T+L0ZEaVS8Vcr3+eXYAkZcXLvT5nVW3GfbcvZEwLA4oKphvZZ
JcPPIaSFrQ2KctzxA1qPMdeoNPpTXLp6X3clBkpNmMVUUioZ+VliM8SEwmUkChZ0IrVCMA3lX5Ks
xlPsEh8NiWGFQNrbjrH9QfRMRz/J+5yHb7WPXc/TPGmGDI1JnF9tciW46jGYU8MdOokMUfe53vlF
553YFe88NQRHSw/XTLc/I1jItEpdugj2WJY23X3NZs9GdxsJz9iFfDirRJjvScbaS1T4h/Ugpq37
22/YttYYPnZthjvK7lkYN4rYZuHFF7eqf4mxCTbSTqqN70R3v7b9lxrTRQg73VPN9+RwtjJnhziW
JmrbtsUmYH1/INeNdqYxyQQU5GcyQyq64RortrwCCSiLRKyrBABbaY+mE0eaLe5tITeg3epTPtjM
JZa2M2h+BxHDPu2FnxarcHJLUGHn7u+iZV8zFPxYOo1udRq95aOfEC+4HGYjDyoCaeW2HfWnIHXS
MI3j5E77eRQcA+EbzpWrLvM9SoNzmTFVsjsysKvsrSrqc6dyPh1gCcKK332jYtbi1JfhcxIp7S/R
DnvEGVuERIjAXJTweV2Z65FDygtKkoQ9/5j61Tczg2PUkVBme2rclOXEQ1SA96yx4W+bGnw38plr
jNME/m5NIIv2qfc4FAnGhYtXkqVaEc49iwr8QjQjfcqz13ZWWyujE3aq4jjVS+8AEHeDcWVnKGB/
yYACywXciX8BovLcmruangMqF+ngHFjxWIltbOP5L8MZCEyDNZzpX+4Iwlkni8g1KtI+hHMzR1z7
mQNIY0YHKEmB8QoDPraBBQKLEIoeTWq6pOAbAfwMXvyXwOF35iP7zjE/AxPHKqHtQOt6bp8e75QN
tYznifqdR/3edxnceQu9elgW0iiFV8Dvf0pt/+FMXdYgfGhe2puPko41n8gMsxxwOKp+00N5K4qj
Crk8goBdI9IvVLGFczcTfpK4bY9FiH8A91NShH8EkIhVk6MZcMB3NQIBamx2J5KLKHQiqhzJ3CK3
0F7hv7cZRHoR/nmmXcvnUdsafYHnbsdR3wejjveBUb9YIinYfNnE54H3aCrUQ1nYYSK19RksAQ4w
VG9rjPyMIBLx6I7XxCT+qM+V2qZwtwYN+i/tkMA4EwXMMHkBlxoXZjeQgoDNbzW0iixXxjwiuI8I
++qpvAvfYxWffDRFHF9A7WxdyKLmqFjY1GSBQFw5KXatQfbu1i8aMAcaC/vmGRj3Y6S+pVMe1TC+
o4As1iHhtkeUBptmBH9r5fxJ1PyipyQSj9jcVVc3r3VjwStmG53F3RWA5beF544NGsbvTg5rOaRQ
EdtwCZL1mh0A9kPuWVCl4wMz8Zp+nGBKurHKGdpTppujnmcIOMnEtqxKUDda8N5wGLiFi6bxH+KD
yWjdz6vN7IPw9ApgUIUzHXnaUV67GH26ACWRrLpDy1WIFKMABQ7bem0DLC6NCtJwUOzNzMe8aNlL
JDx8CxspQpffKjLFzmGF4q3r7HUeeHo9dTY20kHAV4hd3KYCYkvvJHBZumcyCFYiMkKExkTP9Eb/
7NcTZnWUTbR62TG56mm+xKjFHIsGfzSTh2zRTqGRZSr/aJvk9YT2aB+B1V/ynOpQTCAyhTe/J+vU
YIyMkgk1JuLx4qwY59fGVoQ0lxP5O0yFrratflT4h8uKFB1BZAQ9BVd6wR4OUj/GbJd7STUv0Gu2
xswsrsmVeQCztQtZyRzDPgrOlAUzUAmujU4W9iv0AVAt6lrHRKXUjMwuZRJcW7+/cZSHu7RTj3FP
YyDwK/Mog8EQCaY7BLOvB7JTmBPRBCTtMekRPk8wNIWPfgNKC4l5rnWmVn7OOkXqZzL9tI76aeIl
ETqDsmAO1bmOPULf93UZR+dI+N9T6Hg7lfy2o/lP3Cev0TIBxL5P2ic42LpIdkO3i9x62jBCVjvE
72CaZBVswG7wqIn76lARPNDnPO5sI6r37swFhc30xVhsSbPzyZKDRzxl6KY1xq9xcVQC5EZkIsnm
DjtJXqbsd0VXIdYcY7odQp4h95nnFPsVOdfdkSWMie/1cYaEfApKvoEdpHeE1/IhiVGqQowND1k7
PiS+2eGSGOFm94gPndfcLcPNbLxAzr1WPc6VEkU7Q/IC+Q3ogIKLziYRZ9+YpORaCVNSBRg8cTq2
y7b/lJvTzistZnNN/wpue1UUnrHtClQFKjDTZ0WkiTN644msvvdBMV1iQOQN9d0fmk9YUCvqPNNi
D+Lsplot24hDgt8YEzHHlk/2Y3NFqX6RCsNs2z/Mc3DGMnDMsv5mGjXBrv1rjX1Tu+jVagzxnEQl
3XJmcnkwYF38zIu3l0yyLbNQqplVoK4xo1NauTW7pYsfibfStE821kmzJctaVU/K9F5y2POCImhR
xVWteISb85uHGBRZD6NDXT2JVROk1yS82/LMSPIIBuFUj+6LXYrV1OGIGPAnJsVHNHrv0RaSDCEh
S4IKW329dSErR/X0NZFDqEv9oCRudgt/NcwpFD8bC6VkD9cOb/lkYWq1Ajge/DiB3KcdhJEI23l/
+McOyedDiNriZ68rHHvYNXWEp51vqo3osd3ZBqAi/qtbYO2OQVggQm1fbIOjx7NAgAFHkO13tsii
eJOz2rlHvC0dFsIu2cgGT7M/7yNL32TKfa2ZcYCTY/cWfiwOXjuzT1KRxwBYIBuDg/KbI+EtD9PE
KyegLEOEplmOMZPbmXBPpiK9I+Y5JAXExBbflRNcF1DEYnVHTPGYil8Vx+ziSCYY4RxAJe8JDEq0
frZjJt98Ii0GxSoLt11FxLh1Zq9xCab2OwfnkMBB4YzfJUBKfAKzS/zWkygvWX23k7/+FLLWNN8H
zG2Kx3da+eBLfmuTG2zqHkYUSnKP3H7vA2kso3Eju+SwuHRt3Es2BAWd6W2bOtsQ0Dnzsnc/FJsI
4kLfmp/CvmYubjvdP4TUrfTQA7JL3rV6QDNZv7ntMtSW9tUYy20xJ2c1c/mCrDb5yXXe3qIu/CSI
8L68o8w5n0bf2Bd1w2ALDMcU4D/E4K/ixyiPD1NXX6mun5kNLeeX2aMPgzJTNvoXG7CLicHSNLkj
GuO9rWaHCupxiH9qcENuoR+oMlSUHMOx5iXrm2YhpwZEul43XoSb31i1kYve0+5EOS4Qlhi/ODoB
TZj72hq+M/Fluzgnot77rVB1W619bDyDWQfdK4qctzpqvol+PsW4NDMXswVV56WfnfuC8tBVcfax
zOKZ2TncFAs3JQzKM5EmvKLqxa2/m3F45VN8iniQ4xpRxpO2jXWItHaBqiy4kZz7oaOqSO824zmM
Ahe4Rogdy/3iPZQzilGOVtk8t8JnQ+89IdR80WBA8YX/pAGTCRty0siB0djxwXDHcyd+N/R8JPcy
V0wwAUhyJHqBECcSxq/JMh4X3oFbJkSO8c4uu3UPoA4jULDa9qmPg8NiBLY5RQMgsA5W6DHrMSb0
O82AdfmHZd1lthwYoOEb1E32sXfLiR8NUMrNlBwV0AdlAdBGTRYQ4ERw4CYGbhFjchfz9KVlvMik
eAeD4nECDrjwSkKszBJQxnIx+TFPwjIbXjusToavdmz/sBYTkbvJE/8hMXFnV9yhTvu9+KVLvPf/
bNqa4dqGxdMwcRjC9ULxdjfH+gisZ7vQMaTJUYbKhlHqgphakAUtH1BWZS8m1uswfsok/leoK1zo
y1M/DvTzgnLJLeIAONOSsTwx5FrxgNsJxz/Ebo6tOui3sZxhsmncwwGqh87L3z27uk0BDSqt/6+A
7F78bG5Apzq+OoQDpughFUEwR3LuH1WHhnfIqksyXC3YiGxx3ZgHAcw0z1d3w/MKuEgoosn5ww+B
Nu+hcZNr7riLb7jijM061spaEog8R8aD1KGFnrg5R0tiYgOh1k4UyKrGRZ/a/MVq2PDdZxzxRoqL
Om6OQ4kRKqnGm8pB2bozStfIQXiXhR/UzdOpndO3KmKzhNpg4w4ZT9OOZ0NmAsvw5l3B0u9kTMTW
xi36EX44DISaM9fufozSefO0GZzKOHmcyNkE8+6mmzSiRBrwoGLUnIwLGZ7sremF1mzZYcdzPReG
910oFRCIBQbPNsQV6s+yMqiq7d0o54++dsU5KLPfdYkBXyywYa+BkNhX8AIgbZJzNR/6IKL6UIzl
ROtc754dI7XuaTxME0RAn1MUAt+EP7K40Yrikttx9DBK/5xbbDuX50Iaz+6Z5n4VVsG+mhikcZ+b
qLhRsf2WARnoKriyKjylUZDc2A5yX8XVnzDTV99Lc1yRCCPtsbCeejQMrtmf2PjjUXy2FQ6nyNHV
cRiCTeEmuJOa8tGNWsg8Wm209ceb3fghL/6mGRbftGW92jXpHxEK1DpIE1FWRsmztGXOQCiNjy4R
RBP6mGjs6i1v7mtvqkfLoLPFBETJnRnv6ZzF+waSOHFlxIeDgCPaYsY9WkLsgOrxiPSpPJvUOpC2
JirDujwh5BuQUouJC/MULOI6wadlR5gI4cHmJBF6KPhGFzwLSsHATucHeISFRGpeO+bvwUyn0yJn
jgI3AxTaPtHv4qVpM7oO9vl7XPXWtTXNVUMxuo3rhvD2KgAmKdkoMJgJUvcgJOs6R/nMVmNOTgwg
G9y3754liLJ2mPZZbfalkB/u5Jinh7kW357BvP+vPS9npIIdDD7BxVPtQ2lYjvLWS9+duT4VqjnY
o/K3nsuEJE7makcan7f3mBJZFrfCCKZrX2XVySgMe1MYzMnLwjq4w/CRxTxahpkQ2qHr4MDVeD2D
jN1cA2dgH00DO/FDYozT1vCyYFf1ioVRete4h1dh794CtrdY4sv6wO5KosV6qDFCA0HKHh2rNC+p
Mz+7upsoffz4FOvguSDNZd/2Aj8S5KeVzRAjKFVHTb5Au9z04KkUre5SeeAx5RwjWGVVT5TpyPkb
3KYErqXM4XZFRU3TVi3h0Wmx8XCQwOH54Fx5ljNltotkfmWhLX1IQ/kM+6i8mAg3d8bkuNcgeEpD
GtGO1V7j2EBOAGvpBWzTNoQ7GCp7o1ytV6PqntyEcdWC5SfVlTI1Ac86jrdJEafYeenzHLr2npQY
rs7Oa89wOA9cGAzpA7ADDH+Nle9aT3WKn/ivr5z6IGxT73UFslrjbCZKhvV4HZDFpadfqW79PdLZ
iHn6UTcpLKEALhLidslcDzs2gB1NoU4ADv01mMWBW7lsL4FET40PUJB9BLWyJzrBm6wXIT2JWTBZ
G4LqBXslKTiO1a8Zdwy7iodbp/F8zgib8LGv2Gp7lNQF2ZPB0+jJT4K98k1howovXJy4I2ZQ05iG
LfQBil4s4DuurmqNLHRXJScnDbAL5hFL+mXBnsGRbsp7J9InI5/lJldtggnoxfbS7uCje183UkS7
0ejhx4yYlUPmCQyTmLqHHb7qxXQscZCz7Hy0JJ01bOY3PAQJcnDgxXbHE5Yw3j8MTH/48NXaRDO4
J4DrSuZIfciUgYhduXvWlj8CG6WBzw3dlBQngxmkrVFxSFDIm9SOArhjBvefMB+ibN6VsyzXiWn8
aTlr1wyBrAPKaab3yNsKcnXl0N/yhZMbM93tg+ESlpy9dYI7yMnhaxUtljWCU5gYzMS2YUqd+JnA
EhtetEHzPuzbrHnrWOGv0Rpi+5+AONRBA+NA/gHnQZR0tzgGB7JbueE2FWr7jRdWvyxPyEe03FDJ
MnRG2XRCXE0XVegJrHBuIZRkO1Y7scWxxS/QV8Ky768Ej2brPJnnXV7LN5d6SJnk+/UuUImq3zvR
IPaMRBDdeP7JHED1LM0zKFuWg275E1RcF2EH2FwhleM+bAeDAxb9uN+O3UOL0G1FvFbPEwepVaN8
8UTkdgLeuVeFucndcF+nsI5LZt+zA1+kCD7UpPjr7Ac2YsnWVRazO3NgKRqCoBmMXwpwO0OY5OAP
NNE6on0ruQMjO0zhYVEwzAGik25MSHXT/QmMVHo0sjFn6cHUKqn9HV06gjQjjxFupSFsO6a1OW82
jpTuoG2L9M+4OobQisiIOsrxM/RHjMIIQRsrJJrY615KNf/49WV24tPkwa2chg9dJyvsY+ycymxj
RmLcR5VPiE3blxtd/cBGavgQum8Uo4TRNeMM0YKRJgUJArIk6t5D52YItEmVIZpb2h9lyO7PdEOs
cQyfXXbNXYtdpuqHzSItXOCNfx2vfh0882/Ym8Bj7YPlyoOk06ZvhhLmuy1KJytBCMb80c5TYIk9
Mhy4iyu4aOG2wpaKBy/96wpsBOhm9IkpAGUpXz0Q0BwQjFn3XnZop+4uB60vPpXG2uYZsxmwBV0K
lHokit3HjiVtzXAecCIReqG3uKibaZ1ocytl/2q5/CafXvQSDVkHzgue6GbbEz2+8ZS1N2OjJMul
nXZOOL5XAjePyTe0NMDSeCaSIDbmfN/ZXP+9Z5CqBRCeHBgRblzAO0tmQYDtcxU/JUuMr8Vgtl55
/EEfpwkmvJ47GHKE9U9HgcOa1qO748ZndxIMCDZ7621yGe3N1vQ556IlolWSMA+fJy1epM+kgFwf
vKlQThatm+4IOIkIuQpD6b56VouOf04uDYaXB2bm7SoYOmdtNNZHgM0+Xl4SJpB0zktuMqINjdrA
mpP63PGKn3IIBrinNdQNel6Z/bi99RdEGIESUbKbEb6yu/yOpoLuRKJwHdOXqadDd3CADomLQXdo
tkkXvAwzDaCq4WEVJ4SQDDUtZhO25nLrDCO5DTRSCE6BEw10TbsJ3SYFpzp2/XPvmDccKSkuEqxa
jtOmD+G0TKECApY9dQoNc8+Qb91ZzmdVsBjyiXWrlgFYybN9ZcrgIShoyTJR9os5jW0yNPwemvrB
WyyMxewX7GW4X8lf+5VmJHnG/SGvbvXY8350FTQGgXSAo/PA/mxdaLe9su1JYkknABPFENGHRHXT
IW5tonqZeGHAoZZ/EVC/KWKCLaM9dH0W8ZNd8GXa+DrDwcqPLN/PTqKNfSbHL6Dgf2tyr8vK2Suf
fsObSJJrLYlkRTIq0z5c/MB4zwj/jJLuVzlxAPgGsRluEI3HHibCumWcDZ2JJiJ8cVOucREx+qEg
ZHzZYV4mDX1toGNcdVG+7lv3jcmnuCaFAoHQrioiJi5B3/4OQ5IC1bd26mvpJaSmjc+srvNzqbI7
FRyPhbb5JrnVAOgJHMqkY8vrwN2Nurr4iuQ1DTB+6kueCFVlXvMseiqlvtdpXLAN7tsz/0K6Nchj
Ge2rlMtO4HPEzjuxQ+joJDABJRbDHwqI2OCzs4T54WmZ7EzlvkQG8kJNPgXaJJOxTvs+lPEzN9L/
5u5MtpvWsjD8KizmYumo14C7VrmJHTsJMekgEy0nGPV9r2e7s3qx+mQwNybUpYqwalAzSJwj+ejo
NHv/+/uHEXl6C7aqJ13VmbOolfWTwnfCWdmy1WpGRow/SO0pNLzAKlj1BoWX2Z7odgtBpDQeFXlm
BGoNw6TFdySk3tbU2ptBx6jFrjHglpKqQyzZof7TYLZaGIh1nALQN7Vj8G3UASsBaXnd38hh7MCG
YvtLXh5RAoxxQ8QNVT7pmRl7F5WWnsoxPQdJdW364dwyycWSzHBkvGF0DSxACSwcutai67Wd4eJb
xTmSOnYLnDvTKRPvuW2pdAPrHR5X7002GMsmRoYtzxlUGD333Jof9MmcCO1JayL30yUDun6QkCMD
weIIOxpZVx3bkmgbG2C4lSo2F7FUf9JytVkoZbuN3Q7I3HXiksaJ2fKc176BTvnEg9aSNCF+b5lD
Rj0FBokZ6tQ2CjTKOezyEAWPm0ApGbTZ4GW32IvvalR6lhkvDE8HRuc6BHvL7qZUCAuGRXVq1mXF
Zj6PlhqDdwRwkHAmVArQq4sGEomW+DhQGNzhmUVm8S7x+nUSSWvNtwAQe/qCrZ6L5R2YT3GO3yLI
BLk45bAhn2WKgaK4XiP/0mYpmSASUAYWLbydrGnnRHRuIcNfBC2vtlDFrV311Avb4fk41t1F3kD/
GXdQHbV6C5NyLSWgMAu5zsDhrL2sOAKSeSIv5Ksc4xwVCankTUup+oDhMUSnYL6plSabE0tFlhAT
QVVtb445EJWyoLt7uV5i4EvpCUdDWT+DLkb6kUL7AUTHUnHwSw/qbm0lqIhxv7x2oP3gwuLOSRVP
kYC0wGCCD0OEJXnpUxZuZNuyAnA5VJ3LOZOpa3xUsg49JfXhrCaDumo13LfCZiBu6N+5yMyvKA04
J4L9UAAwQeuDPIG8doOA2rogH0W0u+k/pw2BGIK6UwsDpEVD5fQU60OiRQY16NjYtkGzcccgupJz
7JMlZqS41a+jEgmTClqzlEG8eaVjXGZFsGWrheQ7UmafRVWGD0MdLTzVfteoG1/qZgQf+gUALoow
PCwcWB3tviffVSkYLCYnmasXZAXu81rUyzq4iUFCkUd1TlrS2WlsqueyIAFQA/dM5G3pAyWMhCCM
L/V3EfIKbPsAAedJPisL6dLHz9elnp9yhFno+J9zkpThmAVUrfCSDAiRMTaYC4ge6QZbAkv4d1pa
9OeqGZPgDzWxTrWOpkxsnSPBhl+McqgcRiZ7QM75WUseGmd0tkDlAo9ZZoYM3AqZOUAOY7bVCMzL
Gu1+zS6XU3K9cWvn40iuaWEqTXLCgD5OaDLErQJV14TNrrLxTB+QBNmU7F1JMSjQlfjCDjjJZCpV
nHGXnwRS86EJxH3lUC+HigrVpQHVgqL+j9iG4L0Jo9UX5jyoKdGNE3vSBfEqdkp/NHQcGaZYruck
jXH6vi/cHdpSDOVYV6amYvX4EjZQS0gNmk66MggXznyLjDYps/YC29chLQnElNhQhcaIaSeiZVug
/MJcWqO/XHiIL66SGkgHNewgHhyJvJBWzZrevMlJhwroIDPLlC8c6p15KZRsarJwlnl95kUXaAcu
jFjD+Lewsf5rYA10bk06cXDngU7Onb0NVoe6gQrYsDk2SpcU+6cIsQVBSezoWD1YzbxanWvZaC+D
ZzHhX2ml9VAFauuk62TUKemIakX8IpkKzpDqsALPtVJgnluoR1Ff3ZZecT0LClBJUjFcyIb5qfGM
WR2p8HvLBqSnNk2RUqFf0xVIWP4C7+opAS8xpSDgU+HaD7bqvbecmJqM5oOimnPTAncVlPAi53iH
GfOskXeFzGuPDMSXORaZ5Jxk4vuTvjvLkYvBsSZNgkI9nQBXamc2sCbhgdOuqDJDwbYUdXPlxOZl
VSh3hGuIReMM4PqIm/AUQGoeyO/K/qqt4Xxlvjkdp+XEIbRSuT2haZJ9aW6vKcLjxOMG6qY0I1CV
xrVARSmiDISDW5A6TpmUyJ4mRa4tquQK50Xlqk40dcpaXWyYvlN2I3kzb4WyMUgnMT9hf+3pxZVx
IpQAhmdy6ZZoCRHtgoPBH5S01MdGP9Xt7KPqUPDjy5DQZSVcBgjEpr7sCtx1jDOhm8OZmvcbhL+c
EUpxWogbXc3gygbWnN1qdpILUgBW3kK/8wk4mVW70CDcTv3ilAK+GwCadybn5DkyJH3VFWedmV+3
/dDh7HLtgaY99QoNisUMDfwkVb3gQx3FH1t9+Ox0YFqtgC2eqzgLgwoSHrC7UHuzW9R9feGxvSBq
1L7XtPSeIrJVbLv5jYXYG8Wo4RIlSoLleBRL3QyXhvBaNiSMccdoeBt2WzclVG7EFxgRg7VuOLM7
3Izc1PdWx07IShV7XpNTNjh4uzjKsrey4dos4rGMB2tDdWIXFFvYGoQoEIChBQAXCqym3feqSymM
CD44FuyWVhIPpSpmUp4uus5/DClkRy2gBRsJwzLfdgghEBeeyxbW0pQSQoO0u+ys43iIhwahLJ0V
htBQ8L7yEYVXcrZAuG+DY5KTi7ak+BiGRZPbQOy4Y68AN6q61PXHKihuoFsi19pJaGQ3ulYQgMwQ
zFmGGP06YK85ONWnib/KVULRpDGQ16Izqj3lvigbxOgyBeCgC8RajAkXZQh1qBjSieMTyx8anFSD
4MILS2dt+OFtUHarIA5bzneEp/DNWtW+fx1Z8BCY/B5kLznpoEyFffzeT5dUIElLOyJtU+td+s7K
wZrg49IaHFnyIMSoxgahkaQIjnANEtNEMwmOdJ/LSDsPSPDOGz2cFE7iLxwn2rQpki6Oz9WMHNFO
uDieaB7gWi06JfK4TZEg40PRlfN0HB9mlW2VSjyajtLel9Rc2nV14gt8N5O4IRddm+E0zdzPVphc
RUO+LuDFkeZqMirf7Fvb8x8cnXI7FXLUxO6wZ0vkgBrCMUVQ4SdOiUgztwM3IAFMYALowRrrv5Vd
4WQjIfo3KCnra7bNTRPok8SSz0s1JBZuoNPsCk4lvUHhKAveGZvuK9ztUDh5W9uNdUyGYnQ7hDEo
ylyY+bD1I2TPTsPoMDBW6WFWrtpwgLguunM5zdcyMWqP/VxZ1/L/Wfn1E2POZ3abX1xDv5pxXuKc
TQDn1z50qHMeXT2fN3Tk34n0LKlGN1DXT49qs23tu1rufUN769C/ayDaVviBfNq9fa2LN7KtgrIw
bbaHBv96/SpKsff98mshv1EtWbEVy+YYbMj6l9rxJx30/M6fe5b+2meOvsD2E8KKH5a0y5pualSa
H5W0/5tu+K6VJ92gvNFJqpqKZqpCw8IM+9Cn3aC+0WRFpUJEQ5dMpQG//os38OMH+D/uBkW29LHg
/mXdIL8xZBVIC9oOw6YX1KNusN/wS8HybcpEczTV/C9Gw38wZL69Wmyzok/7l8rflfvB/KUzf/qB
wyv1vIGvg2l0ruWdOfrcdZ/tvrS8+2aZ+8fRSNmDJZ788gCa2F/m659//X7Pr3x0rcOXOvxw6e+K
bfFIrnV/6a93OboHv3092WK7K93988+iqnbxw65wn6Ic8LE1D/8fb+Ht66NbfjIQ/u4ayy1ho+OG
haqqQBP++rq/1vJZ2u6KV1dYWyf9obWx9xWa5+15afPvPT/ZRTgTS5fb8TWm0H13aHV/GdPQmRtf
epmr7bYYr3Joad+0pZm/oYMmxS7eHU3mmjANbIlfes+TXRH5Rw1bhznypU1fe3XhszhsD3c59ocF
z0OXlcOPfn0wXj160a5sfVdaplEJWPD4SzDrGvrvuMx+TEr/SLxtdExHEZqu27/hrXo+6q1906yt
L30C0KQr79V+9Et3u7LK+BLfPw5Ds+3f8Iqd7x7DaJeM88P+Uq8u05jZKvn+cuBblN/wWJa7sjx6
ha3DkvbSPvupg/m3af/XprrJttkW3/UKrwQbpp897x8tGt8wRs+XksOW4kd/drxMjp94jHbb4o9/
AQAA//8=</cx:binary>
              </cx:geoCache>
            </cx:geography>
          </cx:layoutPr>
          <cx:valueColors>
            <cx:minColor>
              <a:srgbClr val="002060"/>
            </cx:minColor>
            <cx:midColor>
              <a:srgbClr val="002060"/>
            </cx:midColor>
            <cx:maxColor>
              <a:srgbClr val="002060"/>
            </cx:maxColor>
          </cx:valueColors>
        </cx:series>
      </cx:plotAreaRegion>
    </cx:plotArea>
  </cx:chart>
  <cx:spPr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3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D2B0B-73D4-44E0-8C33-9CD56FFCAA4D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8DAF8-E471-4096-8D7C-66CA2FE277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419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29EBC-3E20-4FF4-9690-A3308F75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B1F2D6-8ECA-441C-BE6E-0F9A0D7EE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70C932-0D73-4CC9-BAF5-3A833227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A11A8-3941-4B5A-9BA8-11B69D48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519EF-8A08-4358-BE27-3EFBB799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135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9E769-02CF-4701-80DA-8A3276E3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77E57F-09BE-4EA8-A9AD-B70CEF89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F55CB9-75F7-4EBD-85A9-32BE7191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EE544B-CDC9-4DA0-910A-FA6A132F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5D9416-68B9-4BD5-9661-B0A2B11C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62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80AD7A-2B1C-4AD9-AB4B-14D09339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CD00BB-2F82-4D9B-A769-2D61736EE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856ACF-D822-4F3E-BB42-5853B243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024F8E-C887-40A6-9B26-095E1E49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AE87DD-5E9A-4500-837E-EE99A4D7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35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6612F-FC01-40A2-8346-A2C2DE6F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30D0CB-66BF-4272-B693-4655E6A4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E96CED-8E9F-434E-AE8F-FDE0D67C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2DB00D-30EF-4DDF-9288-E94A741A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00B8E-F851-482A-936D-2D626823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457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A8A33-2AD4-4175-88D8-98E7EA16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39F571-EE60-4015-865F-255AF2F5C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327D93-4D14-40F8-AB3C-4B78AEB6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A25908-37F9-4D32-BB2B-7E494108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2B643-2ECB-4AE9-B594-BDA13F15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145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5B737-1123-4107-8070-3341D768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017F59-59CC-4FDF-86B0-89A39C9DC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73C928C-3217-4952-A080-F65EEAB5E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BA4813-FC63-453A-BA1B-E6D57166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BC9C01-677D-46CC-8BF6-A01A95BE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38076D-8590-4749-951C-8EEC6DFA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898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3ACFD-FBBC-4FC8-AAF6-38FF2823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338760-508D-4ABB-93ED-1C1A2EC9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21B510-5241-466A-B11E-E9D42AC40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B8C252-8D09-4894-A5F5-60E37566D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18BC65-D039-4D6F-9F69-0BFF5A170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B34EB4-FBFC-4C87-9177-3D81531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B95BB5-DAE1-42E3-9158-F5E5578D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DE57073-5402-445C-A06D-6818E734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79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952B6-B5D3-4C85-9522-56F848E0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07B689-BA5E-447B-B77C-532C9399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75D354-ECFB-4F85-824C-C311A773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E27436-62CE-47A3-BE96-211A90A7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86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202622-BFC8-4734-8E8D-42610D2B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4F0E3C-E8F5-4C5A-A7D3-3A6EC146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A503D1-9B6D-44A2-92C6-CA9DFC0D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713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F125-6900-47CA-95B1-82177F93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A86FAC-45E3-41D7-BFF7-C7CF3159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FC0959-A0A1-4595-AC7C-26F9B01F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2CDE27-7AF3-407E-8AFF-C29EE7FB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9C72A4-1C77-41D9-ABB2-5937160C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1C4182-90C3-4990-ACDF-D15740F7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056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FC4C7-CB40-452F-811D-B2C159EE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22A596-D67B-4666-8A6D-7B0F5B314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8A0A55-C5D4-42E4-98F5-05BDB1AAF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0A17F3-0133-4153-870E-E2352A903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CD94D2-84CD-4B76-BD81-B267C7AE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AF9D31-C67C-4A67-9080-C44DBA91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49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BDAB2F-FD55-451D-8258-861B85383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0C8CE5-F556-445A-B726-9738842F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EBD64-5DBD-4745-B765-A84DD4AF9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BE4D-F0CA-47B7-9094-D9A334E1AF28}" type="datetimeFigureOut">
              <a:rPr lang="de-AT" smtClean="0"/>
              <a:t>17.02.2022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7862DF-D023-463E-B814-86A2E1A3C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88E50-CAC2-4DB3-8ACE-7FA69DBE0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10C1-8A0A-4EC9-BBD0-84CBFC6E1F3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640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12" name="Diagramm 11">
                <a:extLst>
                  <a:ext uri="{FF2B5EF4-FFF2-40B4-BE49-F238E27FC236}">
                    <a16:creationId xmlns:a16="http://schemas.microsoft.com/office/drawing/2014/main" id="{3982E55B-F118-4B99-8633-B1E83385212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1767140"/>
                  </p:ext>
                </p:extLst>
              </p:nvPr>
            </p:nvGraphicFramePr>
            <p:xfrm>
              <a:off x="-1886284" y="1"/>
              <a:ext cx="9538942" cy="670915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2" name="Diagramm 11">
                <a:extLst>
                  <a:ext uri="{FF2B5EF4-FFF2-40B4-BE49-F238E27FC236}">
                    <a16:creationId xmlns:a16="http://schemas.microsoft.com/office/drawing/2014/main" id="{3982E55B-F118-4B99-8633-B1E8338521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86284" y="1"/>
                <a:ext cx="9538942" cy="6709158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feld 31">
            <a:extLst>
              <a:ext uri="{FF2B5EF4-FFF2-40B4-BE49-F238E27FC236}">
                <a16:creationId xmlns:a16="http://schemas.microsoft.com/office/drawing/2014/main" id="{D4BCA308-FA23-4B4E-9910-69CD5B9FF405}"/>
              </a:ext>
            </a:extLst>
          </p:cNvPr>
          <p:cNvSpPr txBox="1"/>
          <p:nvPr/>
        </p:nvSpPr>
        <p:spPr>
          <a:xfrm>
            <a:off x="1824038" y="12231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1E62DCA1-9E6B-4F2A-A3EB-B64003FF3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03301"/>
              </p:ext>
            </p:extLst>
          </p:nvPr>
        </p:nvGraphicFramePr>
        <p:xfrm>
          <a:off x="5527497" y="614311"/>
          <a:ext cx="4978180" cy="65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610">
                  <a:extLst>
                    <a:ext uri="{9D8B030D-6E8A-4147-A177-3AD203B41FA5}">
                      <a16:colId xmlns:a16="http://schemas.microsoft.com/office/drawing/2014/main" val="1389423966"/>
                    </a:ext>
                  </a:extLst>
                </a:gridCol>
                <a:gridCol w="2110570">
                  <a:extLst>
                    <a:ext uri="{9D8B030D-6E8A-4147-A177-3AD203B41FA5}">
                      <a16:colId xmlns:a16="http://schemas.microsoft.com/office/drawing/2014/main" val="1792145229"/>
                    </a:ext>
                  </a:extLst>
                </a:gridCol>
              </a:tblGrid>
              <a:tr h="472068"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02.06.2022 Brieselang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17.06.2022 Heidelberg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631315"/>
                  </a:ext>
                </a:extLst>
              </a:tr>
              <a:tr h="280291"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03.06.2022 Wittenberg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18.06.2022 Mannheim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0879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04.06.2022 Leipzig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20.06.2022 Mainz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158865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05.06.2022 Hof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21.06.2022 Bonn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Euskirchen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98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06.06.2022 Bayreuth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22.06.2022 Bonn/Euskirchen 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04087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07.06.2022 Amberg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23.06.2022 Bochum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53397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08.06.2022 Regensburg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25.06.2022 Münster</a:t>
                      </a:r>
                      <a:r>
                        <a:rPr lang="de-DE" sz="13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09935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09.06.2022 Ingolstadt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27.06.2022 Cloppenburg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88312"/>
                  </a:ext>
                </a:extLst>
              </a:tr>
              <a:tr h="280291"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10.06.2022 Donau – Wörth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28.06.2022 Bremen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40099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11.06.2022 Überlingen am Bodensee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29.06.2022 Bremerhaven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33725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13.06.2022 Ulm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30.06.2022 Lüneburg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470244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15.06.2022Tübingen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01.07.2022 Schwerin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092179"/>
                  </a:ext>
                </a:extLst>
              </a:tr>
              <a:tr h="47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16.06.2022 Heilbronn</a:t>
                      </a:r>
                    </a:p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02.07.2022 Brieselang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61827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79AE1AE-BDF3-415D-AA0D-CABDD0DC31A2}"/>
              </a:ext>
            </a:extLst>
          </p:cNvPr>
          <p:cNvSpPr txBox="1"/>
          <p:nvPr/>
        </p:nvSpPr>
        <p:spPr>
          <a:xfrm>
            <a:off x="5339639" y="101969"/>
            <a:ext cx="5101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Große Drehorgel 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Deutschland-Benefiz-Tour 2022 ab 01.03.2022 bis zum 2.07.2022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88F42E2-678E-4AC8-AEB1-F58705E64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679" y="5032058"/>
            <a:ext cx="1633321" cy="1730249"/>
          </a:xfrm>
          <a:prstGeom prst="rect">
            <a:avLst/>
          </a:prstGeom>
        </p:spPr>
      </p:pic>
      <p:sp>
        <p:nvSpPr>
          <p:cNvPr id="9" name="Herz 8">
            <a:extLst>
              <a:ext uri="{FF2B5EF4-FFF2-40B4-BE49-F238E27FC236}">
                <a16:creationId xmlns:a16="http://schemas.microsoft.com/office/drawing/2014/main" id="{C28CAFE6-4D7E-4A4A-BEEC-6EDA7D398EBD}"/>
              </a:ext>
            </a:extLst>
          </p:cNvPr>
          <p:cNvSpPr/>
          <p:nvPr/>
        </p:nvSpPr>
        <p:spPr>
          <a:xfrm>
            <a:off x="4162833" y="2140374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377DCEE-6EF9-41B6-95AC-37ED64D30658}"/>
              </a:ext>
            </a:extLst>
          </p:cNvPr>
          <p:cNvSpPr txBox="1"/>
          <p:nvPr/>
        </p:nvSpPr>
        <p:spPr>
          <a:xfrm>
            <a:off x="4309912" y="1928784"/>
            <a:ext cx="111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Brieselang</a:t>
            </a:r>
          </a:p>
        </p:txBody>
      </p:sp>
      <p:sp>
        <p:nvSpPr>
          <p:cNvPr id="10" name="Herz 9">
            <a:extLst>
              <a:ext uri="{FF2B5EF4-FFF2-40B4-BE49-F238E27FC236}">
                <a16:creationId xmlns:a16="http://schemas.microsoft.com/office/drawing/2014/main" id="{7091B9A9-3039-4EB7-A85E-C1D5898C8047}"/>
              </a:ext>
            </a:extLst>
          </p:cNvPr>
          <p:cNvSpPr/>
          <p:nvPr/>
        </p:nvSpPr>
        <p:spPr>
          <a:xfrm>
            <a:off x="4015872" y="2640243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FEB1139-B469-42FD-8D8D-1185B40B8F12}"/>
              </a:ext>
            </a:extLst>
          </p:cNvPr>
          <p:cNvSpPr txBox="1"/>
          <p:nvPr/>
        </p:nvSpPr>
        <p:spPr>
          <a:xfrm>
            <a:off x="3624313" y="2416675"/>
            <a:ext cx="12258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Witteberg</a:t>
            </a:r>
          </a:p>
        </p:txBody>
      </p:sp>
      <p:sp>
        <p:nvSpPr>
          <p:cNvPr id="13" name="Herz 12">
            <a:extLst>
              <a:ext uri="{FF2B5EF4-FFF2-40B4-BE49-F238E27FC236}">
                <a16:creationId xmlns:a16="http://schemas.microsoft.com/office/drawing/2014/main" id="{EB209C96-4D4B-421E-A712-A4F666548603}"/>
              </a:ext>
            </a:extLst>
          </p:cNvPr>
          <p:cNvSpPr/>
          <p:nvPr/>
        </p:nvSpPr>
        <p:spPr>
          <a:xfrm>
            <a:off x="3825708" y="3170143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3C5FCF7-0C7A-4C87-A06B-FE39CAC83C83}"/>
              </a:ext>
            </a:extLst>
          </p:cNvPr>
          <p:cNvSpPr txBox="1"/>
          <p:nvPr/>
        </p:nvSpPr>
        <p:spPr>
          <a:xfrm>
            <a:off x="3970265" y="3170143"/>
            <a:ext cx="111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Leipzig</a:t>
            </a:r>
          </a:p>
        </p:txBody>
      </p:sp>
      <p:sp>
        <p:nvSpPr>
          <p:cNvPr id="15" name="Herz 14">
            <a:extLst>
              <a:ext uri="{FF2B5EF4-FFF2-40B4-BE49-F238E27FC236}">
                <a16:creationId xmlns:a16="http://schemas.microsoft.com/office/drawing/2014/main" id="{84F50F6E-F7DD-4EA8-BB94-0213B6474C68}"/>
              </a:ext>
            </a:extLst>
          </p:cNvPr>
          <p:cNvSpPr/>
          <p:nvPr/>
        </p:nvSpPr>
        <p:spPr>
          <a:xfrm>
            <a:off x="3531529" y="4019128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785D4F8-7B02-4772-B824-0F8EC9D93339}"/>
              </a:ext>
            </a:extLst>
          </p:cNvPr>
          <p:cNvSpPr txBox="1"/>
          <p:nvPr/>
        </p:nvSpPr>
        <p:spPr>
          <a:xfrm>
            <a:off x="3587057" y="4142957"/>
            <a:ext cx="111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Hof</a:t>
            </a:r>
          </a:p>
        </p:txBody>
      </p:sp>
      <p:sp>
        <p:nvSpPr>
          <p:cNvPr id="17" name="Herz 16">
            <a:extLst>
              <a:ext uri="{FF2B5EF4-FFF2-40B4-BE49-F238E27FC236}">
                <a16:creationId xmlns:a16="http://schemas.microsoft.com/office/drawing/2014/main" id="{C748E476-D80A-4025-A890-E5DF6C534CB3}"/>
              </a:ext>
            </a:extLst>
          </p:cNvPr>
          <p:cNvSpPr/>
          <p:nvPr/>
        </p:nvSpPr>
        <p:spPr>
          <a:xfrm>
            <a:off x="3348353" y="4350284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9D73C5E-3D08-491E-B22B-674A88E4DCFA}"/>
              </a:ext>
            </a:extLst>
          </p:cNvPr>
          <p:cNvSpPr txBox="1"/>
          <p:nvPr/>
        </p:nvSpPr>
        <p:spPr>
          <a:xfrm>
            <a:off x="2513913" y="4279034"/>
            <a:ext cx="111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Bayreuth</a:t>
            </a:r>
          </a:p>
        </p:txBody>
      </p:sp>
      <p:sp>
        <p:nvSpPr>
          <p:cNvPr id="19" name="Herz 18">
            <a:extLst>
              <a:ext uri="{FF2B5EF4-FFF2-40B4-BE49-F238E27FC236}">
                <a16:creationId xmlns:a16="http://schemas.microsoft.com/office/drawing/2014/main" id="{F3AFA347-4E48-4879-96E4-AF478F45D1FD}"/>
              </a:ext>
            </a:extLst>
          </p:cNvPr>
          <p:cNvSpPr/>
          <p:nvPr/>
        </p:nvSpPr>
        <p:spPr>
          <a:xfrm>
            <a:off x="3198347" y="4747937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E7A1270-AEF3-4A6C-AE99-0010F25FD82F}"/>
              </a:ext>
            </a:extLst>
          </p:cNvPr>
          <p:cNvSpPr txBox="1"/>
          <p:nvPr/>
        </p:nvSpPr>
        <p:spPr>
          <a:xfrm>
            <a:off x="2927068" y="4850154"/>
            <a:ext cx="111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Amberg</a:t>
            </a:r>
          </a:p>
        </p:txBody>
      </p:sp>
      <p:sp>
        <p:nvSpPr>
          <p:cNvPr id="22" name="Herz 21">
            <a:extLst>
              <a:ext uri="{FF2B5EF4-FFF2-40B4-BE49-F238E27FC236}">
                <a16:creationId xmlns:a16="http://schemas.microsoft.com/office/drawing/2014/main" id="{71FFC92B-82D7-4AC5-928F-AFC8BBA0DDA7}"/>
              </a:ext>
            </a:extLst>
          </p:cNvPr>
          <p:cNvSpPr/>
          <p:nvPr/>
        </p:nvSpPr>
        <p:spPr>
          <a:xfrm>
            <a:off x="3385483" y="5257307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9595E89-A629-462F-92D6-EC6B3E4D1D6B}"/>
              </a:ext>
            </a:extLst>
          </p:cNvPr>
          <p:cNvSpPr txBox="1"/>
          <p:nvPr/>
        </p:nvSpPr>
        <p:spPr>
          <a:xfrm>
            <a:off x="3549927" y="5196664"/>
            <a:ext cx="12258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Regensburg</a:t>
            </a:r>
          </a:p>
        </p:txBody>
      </p:sp>
      <p:sp>
        <p:nvSpPr>
          <p:cNvPr id="24" name="Herz 23">
            <a:extLst>
              <a:ext uri="{FF2B5EF4-FFF2-40B4-BE49-F238E27FC236}">
                <a16:creationId xmlns:a16="http://schemas.microsoft.com/office/drawing/2014/main" id="{D9D4C0AB-F3A1-446D-BE8C-24298D204979}"/>
              </a:ext>
            </a:extLst>
          </p:cNvPr>
          <p:cNvSpPr/>
          <p:nvPr/>
        </p:nvSpPr>
        <p:spPr>
          <a:xfrm>
            <a:off x="3212950" y="549567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09BE2A0-6877-47A3-8BA6-E41038FCDB5D}"/>
              </a:ext>
            </a:extLst>
          </p:cNvPr>
          <p:cNvSpPr txBox="1"/>
          <p:nvPr/>
        </p:nvSpPr>
        <p:spPr>
          <a:xfrm>
            <a:off x="2264409" y="5434536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Ingolstadt</a:t>
            </a:r>
          </a:p>
        </p:txBody>
      </p:sp>
      <p:sp>
        <p:nvSpPr>
          <p:cNvPr id="27" name="Herz 26">
            <a:extLst>
              <a:ext uri="{FF2B5EF4-FFF2-40B4-BE49-F238E27FC236}">
                <a16:creationId xmlns:a16="http://schemas.microsoft.com/office/drawing/2014/main" id="{DB29E775-8D3D-4ACF-AB46-1898294C5E58}"/>
              </a:ext>
            </a:extLst>
          </p:cNvPr>
          <p:cNvSpPr/>
          <p:nvPr/>
        </p:nvSpPr>
        <p:spPr>
          <a:xfrm>
            <a:off x="2163622" y="6219604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7BE378F-D6C9-46F0-A942-937E42BAC6EE}"/>
              </a:ext>
            </a:extLst>
          </p:cNvPr>
          <p:cNvSpPr txBox="1"/>
          <p:nvPr/>
        </p:nvSpPr>
        <p:spPr>
          <a:xfrm>
            <a:off x="1520863" y="6351810"/>
            <a:ext cx="12855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Überlingen 11.06.</a:t>
            </a:r>
          </a:p>
        </p:txBody>
      </p:sp>
      <p:sp>
        <p:nvSpPr>
          <p:cNvPr id="29" name="Herz 28">
            <a:extLst>
              <a:ext uri="{FF2B5EF4-FFF2-40B4-BE49-F238E27FC236}">
                <a16:creationId xmlns:a16="http://schemas.microsoft.com/office/drawing/2014/main" id="{F5A98704-A6F7-418C-BDEA-D7AB9C872C81}"/>
              </a:ext>
            </a:extLst>
          </p:cNvPr>
          <p:cNvSpPr/>
          <p:nvPr/>
        </p:nvSpPr>
        <p:spPr>
          <a:xfrm>
            <a:off x="2551416" y="576910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496C8CC-66D2-4058-BAE3-1ED9BF68C303}"/>
              </a:ext>
            </a:extLst>
          </p:cNvPr>
          <p:cNvSpPr txBox="1"/>
          <p:nvPr/>
        </p:nvSpPr>
        <p:spPr>
          <a:xfrm>
            <a:off x="2650497" y="5877090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Ulm</a:t>
            </a:r>
          </a:p>
        </p:txBody>
      </p:sp>
      <p:sp>
        <p:nvSpPr>
          <p:cNvPr id="31" name="Herz 30">
            <a:extLst>
              <a:ext uri="{FF2B5EF4-FFF2-40B4-BE49-F238E27FC236}">
                <a16:creationId xmlns:a16="http://schemas.microsoft.com/office/drawing/2014/main" id="{866B0CD7-6FE9-45A4-8045-33E075ED8800}"/>
              </a:ext>
            </a:extLst>
          </p:cNvPr>
          <p:cNvSpPr/>
          <p:nvPr/>
        </p:nvSpPr>
        <p:spPr>
          <a:xfrm>
            <a:off x="2008769" y="5586378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AE33146-3211-4373-A320-86627B4E80D6}"/>
              </a:ext>
            </a:extLst>
          </p:cNvPr>
          <p:cNvSpPr txBox="1"/>
          <p:nvPr/>
        </p:nvSpPr>
        <p:spPr>
          <a:xfrm>
            <a:off x="1296039" y="5672743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Tübingen</a:t>
            </a:r>
          </a:p>
        </p:txBody>
      </p:sp>
      <p:sp>
        <p:nvSpPr>
          <p:cNvPr id="34" name="Herz 33">
            <a:extLst>
              <a:ext uri="{FF2B5EF4-FFF2-40B4-BE49-F238E27FC236}">
                <a16:creationId xmlns:a16="http://schemas.microsoft.com/office/drawing/2014/main" id="{7D5D8DF9-559E-489E-BB03-E8D4B6A5A96F}"/>
              </a:ext>
            </a:extLst>
          </p:cNvPr>
          <p:cNvSpPr/>
          <p:nvPr/>
        </p:nvSpPr>
        <p:spPr>
          <a:xfrm>
            <a:off x="2120298" y="4985743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14B8588-91CD-4733-B869-D0CD8831A0EF}"/>
              </a:ext>
            </a:extLst>
          </p:cNvPr>
          <p:cNvSpPr txBox="1"/>
          <p:nvPr/>
        </p:nvSpPr>
        <p:spPr>
          <a:xfrm>
            <a:off x="1214249" y="4863476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Heilbronn</a:t>
            </a:r>
          </a:p>
        </p:txBody>
      </p:sp>
      <p:sp>
        <p:nvSpPr>
          <p:cNvPr id="36" name="Herz 35">
            <a:extLst>
              <a:ext uri="{FF2B5EF4-FFF2-40B4-BE49-F238E27FC236}">
                <a16:creationId xmlns:a16="http://schemas.microsoft.com/office/drawing/2014/main" id="{83CA342C-E9D0-4292-BC16-3494A3E9E884}"/>
              </a:ext>
            </a:extLst>
          </p:cNvPr>
          <p:cNvSpPr/>
          <p:nvPr/>
        </p:nvSpPr>
        <p:spPr>
          <a:xfrm>
            <a:off x="1898310" y="4735693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F0F7D76-9705-40D9-ACAB-82B0725FA473}"/>
              </a:ext>
            </a:extLst>
          </p:cNvPr>
          <p:cNvSpPr txBox="1"/>
          <p:nvPr/>
        </p:nvSpPr>
        <p:spPr>
          <a:xfrm>
            <a:off x="747731" y="4451655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Heidelberg</a:t>
            </a:r>
          </a:p>
        </p:txBody>
      </p:sp>
      <p:sp>
        <p:nvSpPr>
          <p:cNvPr id="38" name="Herz 37">
            <a:extLst>
              <a:ext uri="{FF2B5EF4-FFF2-40B4-BE49-F238E27FC236}">
                <a16:creationId xmlns:a16="http://schemas.microsoft.com/office/drawing/2014/main" id="{E2C2EB4E-89FC-4AF6-8560-738109C48A74}"/>
              </a:ext>
            </a:extLst>
          </p:cNvPr>
          <p:cNvSpPr/>
          <p:nvPr/>
        </p:nvSpPr>
        <p:spPr>
          <a:xfrm>
            <a:off x="1666763" y="475020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2BF415B-B979-420B-B177-D5754989E06E}"/>
              </a:ext>
            </a:extLst>
          </p:cNvPr>
          <p:cNvSpPr txBox="1"/>
          <p:nvPr/>
        </p:nvSpPr>
        <p:spPr>
          <a:xfrm>
            <a:off x="-2122" y="4666021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Mannheim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33961604-35D5-44F3-8E22-C168D4DC780E}"/>
              </a:ext>
            </a:extLst>
          </p:cNvPr>
          <p:cNvCxnSpPr/>
          <p:nvPr/>
        </p:nvCxnSpPr>
        <p:spPr>
          <a:xfrm>
            <a:off x="959432" y="4813633"/>
            <a:ext cx="642759" cy="13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Herz 46">
            <a:extLst>
              <a:ext uri="{FF2B5EF4-FFF2-40B4-BE49-F238E27FC236}">
                <a16:creationId xmlns:a16="http://schemas.microsoft.com/office/drawing/2014/main" id="{FA307A54-C334-4E59-9E59-53C3CC58D123}"/>
              </a:ext>
            </a:extLst>
          </p:cNvPr>
          <p:cNvSpPr/>
          <p:nvPr/>
        </p:nvSpPr>
        <p:spPr>
          <a:xfrm>
            <a:off x="1547233" y="434779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D5E58E0-A681-454B-8FDF-071EA0511B61}"/>
              </a:ext>
            </a:extLst>
          </p:cNvPr>
          <p:cNvSpPr txBox="1"/>
          <p:nvPr/>
        </p:nvSpPr>
        <p:spPr>
          <a:xfrm>
            <a:off x="1597669" y="4094606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Mainz</a:t>
            </a:r>
          </a:p>
        </p:txBody>
      </p:sp>
      <p:sp>
        <p:nvSpPr>
          <p:cNvPr id="49" name="Herz 48">
            <a:extLst>
              <a:ext uri="{FF2B5EF4-FFF2-40B4-BE49-F238E27FC236}">
                <a16:creationId xmlns:a16="http://schemas.microsoft.com/office/drawing/2014/main" id="{2BFF400C-85CA-4C6D-9F0D-4885FC87A265}"/>
              </a:ext>
            </a:extLst>
          </p:cNvPr>
          <p:cNvSpPr/>
          <p:nvPr/>
        </p:nvSpPr>
        <p:spPr>
          <a:xfrm>
            <a:off x="1000269" y="3685171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0" name="Herz 49">
            <a:extLst>
              <a:ext uri="{FF2B5EF4-FFF2-40B4-BE49-F238E27FC236}">
                <a16:creationId xmlns:a16="http://schemas.microsoft.com/office/drawing/2014/main" id="{EC478E9E-4F05-484B-BA61-3AA2C6B7E6A3}"/>
              </a:ext>
            </a:extLst>
          </p:cNvPr>
          <p:cNvSpPr/>
          <p:nvPr/>
        </p:nvSpPr>
        <p:spPr>
          <a:xfrm>
            <a:off x="1699633" y="450019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9625ACE-A819-4C68-AA98-0E61CCC21FF8}"/>
              </a:ext>
            </a:extLst>
          </p:cNvPr>
          <p:cNvSpPr txBox="1"/>
          <p:nvPr/>
        </p:nvSpPr>
        <p:spPr>
          <a:xfrm>
            <a:off x="559084" y="3456655"/>
            <a:ext cx="12855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Bonn/ Euskirchen</a:t>
            </a:r>
          </a:p>
        </p:txBody>
      </p:sp>
      <p:sp>
        <p:nvSpPr>
          <p:cNvPr id="52" name="Herz 51">
            <a:extLst>
              <a:ext uri="{FF2B5EF4-FFF2-40B4-BE49-F238E27FC236}">
                <a16:creationId xmlns:a16="http://schemas.microsoft.com/office/drawing/2014/main" id="{2D504B91-915C-4D63-A44F-F87FAFEAAFCD}"/>
              </a:ext>
            </a:extLst>
          </p:cNvPr>
          <p:cNvSpPr/>
          <p:nvPr/>
        </p:nvSpPr>
        <p:spPr>
          <a:xfrm>
            <a:off x="539850" y="3084085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Herz 53">
            <a:extLst>
              <a:ext uri="{FF2B5EF4-FFF2-40B4-BE49-F238E27FC236}">
                <a16:creationId xmlns:a16="http://schemas.microsoft.com/office/drawing/2014/main" id="{CF996AC3-BA15-454E-ACD7-0BA7D7C366A3}"/>
              </a:ext>
            </a:extLst>
          </p:cNvPr>
          <p:cNvSpPr/>
          <p:nvPr/>
        </p:nvSpPr>
        <p:spPr>
          <a:xfrm>
            <a:off x="1296039" y="2660696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5" name="Herz 54">
            <a:extLst>
              <a:ext uri="{FF2B5EF4-FFF2-40B4-BE49-F238E27FC236}">
                <a16:creationId xmlns:a16="http://schemas.microsoft.com/office/drawing/2014/main" id="{E8A14B3B-C6F6-4C41-8EC8-F4E58564E7D5}"/>
              </a:ext>
            </a:extLst>
          </p:cNvPr>
          <p:cNvSpPr/>
          <p:nvPr/>
        </p:nvSpPr>
        <p:spPr>
          <a:xfrm>
            <a:off x="1152669" y="3837571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A86E31B-DE37-4710-968C-F437A3555087}"/>
              </a:ext>
            </a:extLst>
          </p:cNvPr>
          <p:cNvSpPr txBox="1"/>
          <p:nvPr/>
        </p:nvSpPr>
        <p:spPr>
          <a:xfrm>
            <a:off x="1437030" y="2642244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Münster 25.6.</a:t>
            </a:r>
          </a:p>
        </p:txBody>
      </p:sp>
      <p:sp>
        <p:nvSpPr>
          <p:cNvPr id="57" name="Herz 56">
            <a:extLst>
              <a:ext uri="{FF2B5EF4-FFF2-40B4-BE49-F238E27FC236}">
                <a16:creationId xmlns:a16="http://schemas.microsoft.com/office/drawing/2014/main" id="{74597BDF-90E7-4F8F-B6A4-E9B1B0085F07}"/>
              </a:ext>
            </a:extLst>
          </p:cNvPr>
          <p:cNvSpPr/>
          <p:nvPr/>
        </p:nvSpPr>
        <p:spPr>
          <a:xfrm>
            <a:off x="1489337" y="1937500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4704748-B5BE-423F-BB3E-F3D7A18870B4}"/>
              </a:ext>
            </a:extLst>
          </p:cNvPr>
          <p:cNvSpPr txBox="1"/>
          <p:nvPr/>
        </p:nvSpPr>
        <p:spPr>
          <a:xfrm>
            <a:off x="1621650" y="1884507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Cloppenburg</a:t>
            </a:r>
          </a:p>
        </p:txBody>
      </p:sp>
      <p:sp>
        <p:nvSpPr>
          <p:cNvPr id="60" name="Herz 59">
            <a:extLst>
              <a:ext uri="{FF2B5EF4-FFF2-40B4-BE49-F238E27FC236}">
                <a16:creationId xmlns:a16="http://schemas.microsoft.com/office/drawing/2014/main" id="{A940E1DA-CC5B-44B5-9104-B4844E311B40}"/>
              </a:ext>
            </a:extLst>
          </p:cNvPr>
          <p:cNvSpPr/>
          <p:nvPr/>
        </p:nvSpPr>
        <p:spPr>
          <a:xfrm>
            <a:off x="1973887" y="1643515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F361D88-EA93-43F9-9FD8-04EA265FA84B}"/>
              </a:ext>
            </a:extLst>
          </p:cNvPr>
          <p:cNvSpPr txBox="1"/>
          <p:nvPr/>
        </p:nvSpPr>
        <p:spPr>
          <a:xfrm>
            <a:off x="2114403" y="1543762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Bremen</a:t>
            </a:r>
          </a:p>
        </p:txBody>
      </p:sp>
      <p:sp>
        <p:nvSpPr>
          <p:cNvPr id="59" name="Herz 58">
            <a:extLst>
              <a:ext uri="{FF2B5EF4-FFF2-40B4-BE49-F238E27FC236}">
                <a16:creationId xmlns:a16="http://schemas.microsoft.com/office/drawing/2014/main" id="{B6F000BB-3742-4A3A-ADAA-938C5A534DFF}"/>
              </a:ext>
            </a:extLst>
          </p:cNvPr>
          <p:cNvSpPr/>
          <p:nvPr/>
        </p:nvSpPr>
        <p:spPr>
          <a:xfrm>
            <a:off x="1884008" y="1297168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2E325F15-EC3A-4910-9A67-317F4CDF406E}"/>
              </a:ext>
            </a:extLst>
          </p:cNvPr>
          <p:cNvSpPr txBox="1"/>
          <p:nvPr/>
        </p:nvSpPr>
        <p:spPr>
          <a:xfrm>
            <a:off x="756810" y="1338753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Bremerhaven</a:t>
            </a:r>
          </a:p>
        </p:txBody>
      </p:sp>
      <p:sp>
        <p:nvSpPr>
          <p:cNvPr id="63" name="Herz 62">
            <a:extLst>
              <a:ext uri="{FF2B5EF4-FFF2-40B4-BE49-F238E27FC236}">
                <a16:creationId xmlns:a16="http://schemas.microsoft.com/office/drawing/2014/main" id="{1C7F755B-61AD-4687-BD2F-6E145B035744}"/>
              </a:ext>
            </a:extLst>
          </p:cNvPr>
          <p:cNvSpPr/>
          <p:nvPr/>
        </p:nvSpPr>
        <p:spPr>
          <a:xfrm>
            <a:off x="2782400" y="1520367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5463026-DC6F-477D-95DD-08527816C28D}"/>
              </a:ext>
            </a:extLst>
          </p:cNvPr>
          <p:cNvSpPr txBox="1"/>
          <p:nvPr/>
        </p:nvSpPr>
        <p:spPr>
          <a:xfrm>
            <a:off x="2819890" y="1266698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Lüneburg</a:t>
            </a:r>
          </a:p>
        </p:txBody>
      </p:sp>
      <p:sp>
        <p:nvSpPr>
          <p:cNvPr id="65" name="Herz 64">
            <a:extLst>
              <a:ext uri="{FF2B5EF4-FFF2-40B4-BE49-F238E27FC236}">
                <a16:creationId xmlns:a16="http://schemas.microsoft.com/office/drawing/2014/main" id="{4618BD0B-E9FA-4587-A322-2D401DAFE90C}"/>
              </a:ext>
            </a:extLst>
          </p:cNvPr>
          <p:cNvSpPr/>
          <p:nvPr/>
        </p:nvSpPr>
        <p:spPr>
          <a:xfrm>
            <a:off x="3310517" y="1151819"/>
            <a:ext cx="201574" cy="170121"/>
          </a:xfrm>
          <a:prstGeom prst="hear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3AC280A4-E2B2-4609-BF91-CECEB03B2B9D}"/>
              </a:ext>
            </a:extLst>
          </p:cNvPr>
          <p:cNvSpPr txBox="1"/>
          <p:nvPr/>
        </p:nvSpPr>
        <p:spPr>
          <a:xfrm>
            <a:off x="3462649" y="1021271"/>
            <a:ext cx="12855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latin typeface="Arial" panose="020B0604020202020204" pitchFamily="34" charset="0"/>
                <a:cs typeface="Arial" panose="020B0604020202020204" pitchFamily="34" charset="0"/>
              </a:rPr>
              <a:t>Schwerin</a:t>
            </a:r>
          </a:p>
        </p:txBody>
      </p:sp>
    </p:spTree>
    <p:extLst>
      <p:ext uri="{BB962C8B-B14F-4D97-AF65-F5344CB8AC3E}">
        <p14:creationId xmlns:p14="http://schemas.microsoft.com/office/powerpoint/2010/main" val="288758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Liang</dc:creator>
  <cp:lastModifiedBy>Detlef Luther</cp:lastModifiedBy>
  <cp:revision>221</cp:revision>
  <cp:lastPrinted>2022-02-17T14:37:24Z</cp:lastPrinted>
  <dcterms:created xsi:type="dcterms:W3CDTF">2020-09-18T11:56:17Z</dcterms:created>
  <dcterms:modified xsi:type="dcterms:W3CDTF">2022-02-17T14:39:55Z</dcterms:modified>
</cp:coreProperties>
</file>